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handoutMasterIdLst>
    <p:handoutMasterId r:id="rId168"/>
  </p:handoutMasterIdLst>
  <p:sldIdLst>
    <p:sldId id="256" r:id="rId2"/>
    <p:sldId id="471" r:id="rId3"/>
    <p:sldId id="539" r:id="rId4"/>
    <p:sldId id="538" r:id="rId5"/>
    <p:sldId id="472" r:id="rId6"/>
    <p:sldId id="856" r:id="rId7"/>
    <p:sldId id="705" r:id="rId8"/>
    <p:sldId id="706" r:id="rId9"/>
    <p:sldId id="733" r:id="rId10"/>
    <p:sldId id="707" r:id="rId11"/>
    <p:sldId id="708" r:id="rId12"/>
    <p:sldId id="734" r:id="rId13"/>
    <p:sldId id="709" r:id="rId14"/>
    <p:sldId id="711" r:id="rId15"/>
    <p:sldId id="712" r:id="rId16"/>
    <p:sldId id="713" r:id="rId17"/>
    <p:sldId id="714" r:id="rId18"/>
    <p:sldId id="715" r:id="rId19"/>
    <p:sldId id="716" r:id="rId20"/>
    <p:sldId id="590" r:id="rId21"/>
    <p:sldId id="607" r:id="rId22"/>
    <p:sldId id="717" r:id="rId23"/>
    <p:sldId id="735" r:id="rId24"/>
    <p:sldId id="718" r:id="rId25"/>
    <p:sldId id="719" r:id="rId26"/>
    <p:sldId id="720" r:id="rId27"/>
    <p:sldId id="721" r:id="rId28"/>
    <p:sldId id="722" r:id="rId29"/>
    <p:sldId id="723" r:id="rId30"/>
    <p:sldId id="724" r:id="rId31"/>
    <p:sldId id="725" r:id="rId32"/>
    <p:sldId id="726" r:id="rId33"/>
    <p:sldId id="727" r:id="rId34"/>
    <p:sldId id="728" r:id="rId35"/>
    <p:sldId id="729" r:id="rId36"/>
    <p:sldId id="730" r:id="rId37"/>
    <p:sldId id="731" r:id="rId38"/>
    <p:sldId id="732" r:id="rId39"/>
    <p:sldId id="603" r:id="rId40"/>
    <p:sldId id="638" r:id="rId41"/>
    <p:sldId id="639" r:id="rId42"/>
    <p:sldId id="640" r:id="rId43"/>
    <p:sldId id="736" r:id="rId44"/>
    <p:sldId id="737" r:id="rId45"/>
    <p:sldId id="738" r:id="rId46"/>
    <p:sldId id="739" r:id="rId47"/>
    <p:sldId id="740" r:id="rId48"/>
    <p:sldId id="741" r:id="rId49"/>
    <p:sldId id="742" r:id="rId50"/>
    <p:sldId id="855" r:id="rId51"/>
    <p:sldId id="743" r:id="rId52"/>
    <p:sldId id="744" r:id="rId53"/>
    <p:sldId id="746" r:id="rId54"/>
    <p:sldId id="745" r:id="rId55"/>
    <p:sldId id="747" r:id="rId56"/>
    <p:sldId id="748" r:id="rId57"/>
    <p:sldId id="749" r:id="rId58"/>
    <p:sldId id="750" r:id="rId59"/>
    <p:sldId id="751" r:id="rId60"/>
    <p:sldId id="752" r:id="rId61"/>
    <p:sldId id="753" r:id="rId62"/>
    <p:sldId id="754" r:id="rId63"/>
    <p:sldId id="755" r:id="rId64"/>
    <p:sldId id="756" r:id="rId65"/>
    <p:sldId id="757" r:id="rId66"/>
    <p:sldId id="758" r:id="rId67"/>
    <p:sldId id="759" r:id="rId68"/>
    <p:sldId id="760" r:id="rId69"/>
    <p:sldId id="761" r:id="rId70"/>
    <p:sldId id="762" r:id="rId71"/>
    <p:sldId id="763" r:id="rId72"/>
    <p:sldId id="764" r:id="rId73"/>
    <p:sldId id="765" r:id="rId74"/>
    <p:sldId id="766" r:id="rId75"/>
    <p:sldId id="767" r:id="rId76"/>
    <p:sldId id="857" r:id="rId77"/>
    <p:sldId id="768" r:id="rId78"/>
    <p:sldId id="660" r:id="rId79"/>
    <p:sldId id="661" r:id="rId80"/>
    <p:sldId id="770" r:id="rId81"/>
    <p:sldId id="771" r:id="rId82"/>
    <p:sldId id="772" r:id="rId83"/>
    <p:sldId id="773" r:id="rId84"/>
    <p:sldId id="858" r:id="rId85"/>
    <p:sldId id="774" r:id="rId86"/>
    <p:sldId id="775" r:id="rId87"/>
    <p:sldId id="776" r:id="rId88"/>
    <p:sldId id="777" r:id="rId89"/>
    <p:sldId id="778" r:id="rId90"/>
    <p:sldId id="779" r:id="rId91"/>
    <p:sldId id="780" r:id="rId92"/>
    <p:sldId id="781" r:id="rId93"/>
    <p:sldId id="782" r:id="rId94"/>
    <p:sldId id="859" r:id="rId95"/>
    <p:sldId id="783" r:id="rId96"/>
    <p:sldId id="784" r:id="rId97"/>
    <p:sldId id="785" r:id="rId98"/>
    <p:sldId id="786" r:id="rId99"/>
    <p:sldId id="787" r:id="rId100"/>
    <p:sldId id="788" r:id="rId101"/>
    <p:sldId id="789" r:id="rId102"/>
    <p:sldId id="790" r:id="rId103"/>
    <p:sldId id="791" r:id="rId104"/>
    <p:sldId id="792" r:id="rId105"/>
    <p:sldId id="793" r:id="rId106"/>
    <p:sldId id="794" r:id="rId107"/>
    <p:sldId id="795" r:id="rId108"/>
    <p:sldId id="796" r:id="rId109"/>
    <p:sldId id="797" r:id="rId110"/>
    <p:sldId id="798" r:id="rId111"/>
    <p:sldId id="799" r:id="rId112"/>
    <p:sldId id="800" r:id="rId113"/>
    <p:sldId id="801" r:id="rId114"/>
    <p:sldId id="802" r:id="rId115"/>
    <p:sldId id="803" r:id="rId116"/>
    <p:sldId id="805" r:id="rId117"/>
    <p:sldId id="806" r:id="rId118"/>
    <p:sldId id="807" r:id="rId119"/>
    <p:sldId id="808" r:id="rId120"/>
    <p:sldId id="809" r:id="rId121"/>
    <p:sldId id="810" r:id="rId122"/>
    <p:sldId id="811" r:id="rId123"/>
    <p:sldId id="812" r:id="rId124"/>
    <p:sldId id="813" r:id="rId125"/>
    <p:sldId id="814" r:id="rId126"/>
    <p:sldId id="815" r:id="rId127"/>
    <p:sldId id="816" r:id="rId128"/>
    <p:sldId id="817" r:id="rId129"/>
    <p:sldId id="818" r:id="rId130"/>
    <p:sldId id="819" r:id="rId131"/>
    <p:sldId id="820" r:id="rId132"/>
    <p:sldId id="821" r:id="rId133"/>
    <p:sldId id="822" r:id="rId134"/>
    <p:sldId id="823" r:id="rId135"/>
    <p:sldId id="824" r:id="rId136"/>
    <p:sldId id="825" r:id="rId137"/>
    <p:sldId id="826" r:id="rId138"/>
    <p:sldId id="827" r:id="rId139"/>
    <p:sldId id="828" r:id="rId140"/>
    <p:sldId id="829" r:id="rId141"/>
    <p:sldId id="830" r:id="rId142"/>
    <p:sldId id="831" r:id="rId143"/>
    <p:sldId id="832" r:id="rId144"/>
    <p:sldId id="833" r:id="rId145"/>
    <p:sldId id="834" r:id="rId146"/>
    <p:sldId id="835" r:id="rId147"/>
    <p:sldId id="836" r:id="rId148"/>
    <p:sldId id="837" r:id="rId149"/>
    <p:sldId id="838" r:id="rId150"/>
    <p:sldId id="839" r:id="rId151"/>
    <p:sldId id="840" r:id="rId152"/>
    <p:sldId id="841" r:id="rId153"/>
    <p:sldId id="842" r:id="rId154"/>
    <p:sldId id="843" r:id="rId155"/>
    <p:sldId id="844" r:id="rId156"/>
    <p:sldId id="846" r:id="rId157"/>
    <p:sldId id="847" r:id="rId158"/>
    <p:sldId id="848" r:id="rId159"/>
    <p:sldId id="849" r:id="rId160"/>
    <p:sldId id="850" r:id="rId161"/>
    <p:sldId id="851" r:id="rId162"/>
    <p:sldId id="852" r:id="rId163"/>
    <p:sldId id="853" r:id="rId164"/>
    <p:sldId id="854" r:id="rId165"/>
    <p:sldId id="385" r:id="rId16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TER 06. 프로토타입의 활용" id="{6BD41B29-7295-4BBC-B6EA-BE87AD55F8BA}">
          <p14:sldIdLst>
            <p14:sldId id="256"/>
            <p14:sldId id="471"/>
            <p14:sldId id="539"/>
          </p14:sldIdLst>
        </p14:section>
        <p14:section name="Section 01. 프레임 인터랙션" id="{D80F80EA-2F81-44C7-9D41-E11C916EABF7}">
          <p14:sldIdLst>
            <p14:sldId id="538"/>
            <p14:sldId id="472"/>
            <p14:sldId id="856"/>
            <p14:sldId id="705"/>
            <p14:sldId id="706"/>
            <p14:sldId id="733"/>
            <p14:sldId id="707"/>
            <p14:sldId id="708"/>
            <p14:sldId id="734"/>
            <p14:sldId id="709"/>
            <p14:sldId id="711"/>
            <p14:sldId id="712"/>
            <p14:sldId id="713"/>
            <p14:sldId id="714"/>
            <p14:sldId id="715"/>
            <p14:sldId id="716"/>
          </p14:sldIdLst>
        </p14:section>
        <p14:section name="Section 02. 베리언트 스위치 인터랙션" id="{7E3E16C3-EA58-458E-98CF-7172C570DB64}">
          <p14:sldIdLst>
            <p14:sldId id="590"/>
            <p14:sldId id="607"/>
            <p14:sldId id="717"/>
            <p14:sldId id="735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</p14:sldIdLst>
        </p14:section>
        <p14:section name="Section 03. 버튼 인터랙션" id="{34E007FB-C519-4CC6-8F80-C4F40E588DA0}">
          <p14:sldIdLst>
            <p14:sldId id="603"/>
            <p14:sldId id="638"/>
            <p14:sldId id="639"/>
            <p14:sldId id="640"/>
            <p14:sldId id="736"/>
            <p14:sldId id="737"/>
            <p14:sldId id="738"/>
            <p14:sldId id="739"/>
            <p14:sldId id="740"/>
            <p14:sldId id="741"/>
            <p14:sldId id="742"/>
            <p14:sldId id="855"/>
            <p14:sldId id="743"/>
            <p14:sldId id="744"/>
            <p14:sldId id="746"/>
            <p14:sldId id="745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857"/>
            <p14:sldId id="768"/>
            <p14:sldId id="660"/>
            <p14:sldId id="661"/>
            <p14:sldId id="770"/>
            <p14:sldId id="771"/>
            <p14:sldId id="772"/>
            <p14:sldId id="773"/>
            <p14:sldId id="858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859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</p14:sldIdLst>
        </p14:section>
        <p14:section name="Section 05. 오버플로우 스크롤링 인터랙션" id="{2AD5CEFB-4303-4A56-8535-0DAB833C7ED5}">
          <p14:sldIdLst>
            <p14:sldId id="802"/>
            <p14:sldId id="803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</p14:sldIdLst>
        </p14:section>
        <p14:section name="Section 06. 모달 창 인터랙션" id="{E21BDA28-311D-4829-A728-209FA7104AB2}">
          <p14:sldIdLst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</p14:sldIdLst>
        </p14:section>
        <p14:section name="Section 07. 네비게이션 드로워 인터랙션" id="{73BAC66F-D625-45DE-9BFB-47DAC748E14E}">
          <p14:sldIdLst>
            <p14:sldId id="838"/>
            <p14:sldId id="839"/>
            <p14:sldId id="840"/>
            <p14:sldId id="841"/>
            <p14:sldId id="842"/>
            <p14:sldId id="843"/>
            <p14:sldId id="844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7577"/>
    <a:srgbClr val="587EA7"/>
    <a:srgbClr val="F4ECDF"/>
    <a:srgbClr val="D7CBC6"/>
    <a:srgbClr val="F0E7D9"/>
    <a:srgbClr val="549E39"/>
    <a:srgbClr val="75656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4213" autoAdjust="0"/>
  </p:normalViewPr>
  <p:slideViewPr>
    <p:cSldViewPr>
      <p:cViewPr varScale="1">
        <p:scale>
          <a:sx n="83" d="100"/>
          <a:sy n="83" d="100"/>
        </p:scale>
        <p:origin x="90" y="46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165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2024-02-28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06. </a:t>
            </a:r>
            <a:r>
              <a:rPr lang="ko-KR" altLang="en-US" sz="3200" b="1" dirty="0">
                <a:solidFill>
                  <a:schemeClr val="bg1"/>
                </a:solidFill>
              </a:rPr>
              <a:t>프로토타입의 활용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6199-DD84-1418-AFCC-025B85FC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A22175-6156-4AAA-6294-42C7292CE1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원 만들기</a:t>
            </a:r>
            <a:endParaRPr lang="en-US" altLang="ko-KR" b="1" dirty="0"/>
          </a:p>
          <a:p>
            <a:pPr lvl="2"/>
            <a:r>
              <a:rPr lang="ko-KR" altLang="en-US" dirty="0"/>
              <a:t>원형 툴</a:t>
            </a:r>
            <a:r>
              <a:rPr lang="en-US" altLang="ko-KR" dirty="0"/>
              <a:t>(   )</a:t>
            </a:r>
            <a:r>
              <a:rPr lang="ko-KR" altLang="en-US" dirty="0"/>
              <a:t>로 화면을 클릭 → 넓이와 높이가</a:t>
            </a:r>
            <a:br>
              <a:rPr lang="en-US" altLang="ko-KR" dirty="0"/>
            </a:br>
            <a:r>
              <a:rPr lang="ko-KR" altLang="en-US" dirty="0"/>
              <a:t>‘</a:t>
            </a:r>
            <a:r>
              <a:rPr lang="en-US" altLang="ko-KR" dirty="0"/>
              <a:t>100’</a:t>
            </a:r>
            <a:r>
              <a:rPr lang="ko-KR" altLang="en-US" dirty="0"/>
              <a:t>인 정원을 하나 만듦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2C1D4D-6791-11B7-51A9-F07A3207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51040C-82EB-FB71-F9B8-D28D1E35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91" y="2292843"/>
            <a:ext cx="176237" cy="2000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9CF762-0237-4A20-DB6A-011D7B37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292843"/>
            <a:ext cx="3558680" cy="40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115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04BD8-46E3-5E43-BDA8-8BF24D2EA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91D5369-4BB4-60CD-61DB-DFCE37CBE2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‘</a:t>
            </a:r>
            <a:r>
              <a:rPr lang="en-US" altLang="ko-KR" dirty="0"/>
              <a:t>Carousel’ </a:t>
            </a:r>
            <a:r>
              <a:rPr lang="ko-KR" altLang="en-US" dirty="0"/>
              <a:t>컴포넌트의 ‘</a:t>
            </a:r>
            <a:r>
              <a:rPr lang="en-US" altLang="ko-KR" dirty="0"/>
              <a:t>Center’ </a:t>
            </a:r>
            <a:r>
              <a:rPr lang="ko-KR" altLang="en-US" dirty="0"/>
              <a:t>프레임의 중앙의 이미지를 선택 → 이미지를 ‘</a:t>
            </a:r>
            <a:r>
              <a:rPr lang="en-US" altLang="ko-KR" dirty="0"/>
              <a:t>Right’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BD2CE1-5A76-0E73-A506-8B579D6C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855CFC-4340-3818-72D4-FB4B2762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732240" cy="21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496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F6A4-AD91-9AE3-F38C-A3F67BC8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CBC6BE-3D8D-F48A-CA44-2FDA78D8E8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b="1" dirty="0"/>
              <a:t>애니메이션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[Smart animate] , </a:t>
            </a:r>
            <a:r>
              <a:rPr lang="ko-KR" altLang="en-US" b="1" dirty="0"/>
              <a:t>애니메이션 세부 속성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[Ease in and out]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8F57FD-5A15-61B2-CE9F-A629CD9E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244CC-B0C6-D00D-441A-D2F570C0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717032"/>
            <a:ext cx="5688632" cy="29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31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58A25-852B-0450-A5DC-C1114E863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E93CBD-2A9E-9F17-C857-2A0E3E9872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시간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200ms’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B6921F-FD97-CF17-92CA-A621BE51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9FE9A-2F3E-5A38-4B05-DBF8FDDF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140968"/>
            <a:ext cx="2952328" cy="34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66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412FC-21B7-5F0B-2285-CB03E0042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0E9E98-4177-BE89-121C-FE6209000C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ko-KR" altLang="en-US" dirty="0"/>
              <a:t>센터 이미지를 ‘</a:t>
            </a:r>
            <a:r>
              <a:rPr lang="en-US" altLang="ko-KR" dirty="0"/>
              <a:t>Left’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drag],</a:t>
            </a:r>
            <a:r>
              <a:rPr lang="ko-KR" altLang="en-US" dirty="0"/>
              <a:t> 나머지 옵션은 그대로 유지 → 인터랙션에 일관성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CC9B54-A26E-9328-8822-A481E930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19CD8D-98CD-1BE7-8CD3-A98FAA0E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6120680" cy="28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652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4397-8CC5-12AE-55FC-EB84B78D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E62917-34DF-541A-CD60-230B040A05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왼쪽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이미지 →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659677-DCA6-D509-255F-8F3EC5B8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A0727-3349-9D39-82B9-85DED0CB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140968"/>
            <a:ext cx="3960440" cy="32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639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9804-79DE-9D62-3205-BE68560E5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0324D7-A99B-048C-F1BD-B56CB516FE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오른쪽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Right’ </a:t>
            </a:r>
            <a:r>
              <a:rPr lang="ko-KR" altLang="en-US" dirty="0"/>
              <a:t>프레임의 내부 그룹 이미지를 </a:t>
            </a:r>
            <a:r>
              <a:rPr lang="ko-KR" altLang="en-US" dirty="0" err="1"/>
              <a:t>더블클릭하여</a:t>
            </a:r>
            <a:r>
              <a:rPr lang="ko-KR" altLang="en-US" dirty="0"/>
              <a:t>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 → 터치 제스처 옵션을 </a:t>
            </a:r>
            <a:r>
              <a:rPr lang="en-US" altLang="ko-KR" dirty="0"/>
              <a:t>[On drag]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AFA44E-6FAC-9634-8262-F067A405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12609-44A5-7940-9E1E-4FB19AB0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422798"/>
            <a:ext cx="4620484" cy="325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17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B8B3-752F-7E20-24E8-DC65EFAF2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288239-A224-655B-4B3F-1F45FB207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164288" cy="2979837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1EC55B9-E052-2BF8-2B5E-156E610F77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dirty="0"/>
          </a:p>
          <a:p>
            <a:pPr lvl="2"/>
            <a:r>
              <a:rPr lang="en-US" altLang="ko-KR" dirty="0"/>
              <a:t>‘Center’ </a:t>
            </a:r>
            <a:r>
              <a:rPr lang="ko-KR" altLang="en-US" dirty="0"/>
              <a:t>프레임 하단의 우측 원을 클릭하여 ‘</a:t>
            </a:r>
            <a:r>
              <a:rPr lang="en-US" altLang="ko-KR" dirty="0"/>
              <a:t>Right’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click]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0F7F49-D4B6-5FCE-9B42-9453E9FE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</p:spTree>
    <p:extLst>
      <p:ext uri="{BB962C8B-B14F-4D97-AF65-F5344CB8AC3E}">
        <p14:creationId xmlns:p14="http://schemas.microsoft.com/office/powerpoint/2010/main" val="12374292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5D19B-262F-12F7-3344-23C53798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871DF8-737C-0297-C8FF-41E928E7BF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Center’ </a:t>
            </a:r>
            <a:r>
              <a:rPr lang="ko-KR" altLang="en-US" dirty="0"/>
              <a:t>프레임 하단 왼쪽의 원은 ‘</a:t>
            </a:r>
            <a:r>
              <a:rPr lang="en-US" altLang="ko-KR" dirty="0"/>
              <a:t>Left’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A13F29-B0EA-8442-9987-F8F80763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D0C1F2-CDBA-301D-3AEF-1376D49B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287266" cy="353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21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95F60-1BA0-37FD-FF1B-35995215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81AF46-A27D-F01A-2BFF-8A0A8A81C0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왼쪽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중앙의 원은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5C1F8A-FA29-0F5C-B1A5-8222DE6D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9A556C-12DA-56A4-68F9-524F061F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3170152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928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CCB3-FF35-5B0B-B17E-B2D9A8E5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8475A5-F13E-5035-C814-7FCB8015FD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왼쪽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우측의 원은 ‘</a:t>
            </a:r>
            <a:r>
              <a:rPr lang="en-US" altLang="ko-KR" dirty="0"/>
              <a:t>Right’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C22C27-EACE-6A05-2B46-76F8E7C7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121E0-F8F0-0CB7-011C-40A32AFB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3223490" cy="35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5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4F1E6-53D6-D793-3B64-43EED55D9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6DFFA8-54E2-1F0F-111F-48FF05ABCD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프레임 복제하고 원 만들기</a:t>
            </a:r>
            <a:endParaRPr lang="en-US" altLang="ko-KR" b="1" dirty="0"/>
          </a:p>
          <a:p>
            <a:pPr lvl="2"/>
            <a:r>
              <a:rPr lang="ko-KR" altLang="en-US" dirty="0"/>
              <a:t>프레임의 이름 부분을 선택 → </a:t>
            </a:r>
            <a:r>
              <a:rPr lang="en-US" altLang="ko-KR" dirty="0"/>
              <a:t>[Ctrl]+[D]</a:t>
            </a:r>
            <a:r>
              <a:rPr lang="ko-KR" altLang="en-US" dirty="0"/>
              <a:t> → 프레임 복제 </a:t>
            </a:r>
            <a:endParaRPr lang="en-US" altLang="ko-KR" dirty="0"/>
          </a:p>
          <a:p>
            <a:pPr lvl="2"/>
            <a:r>
              <a:rPr lang="ko-KR" altLang="en-US" dirty="0"/>
              <a:t>복제된 프레임의 원의 색상 변경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9B526A-BAA7-E864-92D4-9F4995C4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30FFCD74-744E-9E80-76E2-3D146E1F1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68960"/>
            <a:ext cx="5750666" cy="3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68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A6C6A-C9E1-0D15-EFF6-8A58AC33E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722007-3A25-6AEA-2539-D9059367AD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오른쪽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Right’ </a:t>
            </a:r>
            <a:r>
              <a:rPr lang="ko-KR" altLang="en-US" dirty="0"/>
              <a:t>프레임의 좌측의 원은 ‘</a:t>
            </a:r>
            <a:r>
              <a:rPr lang="en-US" altLang="ko-KR" dirty="0"/>
              <a:t>Left’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dirty="0"/>
              <a:t>중앙의 원은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F46546-9FF5-07EE-C570-7C0C8FDF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CCC737-588B-89FD-1100-DC3AEE68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228184" cy="29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743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C97CA-9032-C107-68E7-0E86FDBB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7508359-C255-AA01-87C6-15AEEBEAB1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페이지 추가하고 컴포넌트 배치하기</a:t>
            </a:r>
            <a:endParaRPr lang="en-US" altLang="ko-KR" b="1" dirty="0"/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   를 클릭하여 </a:t>
            </a:r>
            <a:r>
              <a:rPr lang="en-US" altLang="ko-KR" dirty="0"/>
              <a:t>[Page 2]</a:t>
            </a:r>
            <a:r>
              <a:rPr lang="ko-KR" altLang="en-US" dirty="0"/>
              <a:t>를 추가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 프레임을 추가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3DBAC5-2E2F-8027-60F8-214C2E1B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65C47B-B6B3-60E0-B6B7-0AD6A4AA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276872"/>
            <a:ext cx="3528392" cy="3461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0F7B3E-467D-D31D-485F-A013EEF93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774310"/>
            <a:ext cx="216024" cy="2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63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512F-4C79-AD8D-983F-8647344B3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FAD2F1-DB0D-C7FC-0ADC-14D0D67765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en-US" altLang="ko-KR" dirty="0"/>
              <a:t>[Assets]</a:t>
            </a:r>
            <a:r>
              <a:rPr lang="ko-KR" altLang="en-US" dirty="0"/>
              <a:t>에서 ‘</a:t>
            </a:r>
            <a:r>
              <a:rPr lang="en-US" altLang="ko-KR" dirty="0"/>
              <a:t>Carousel’</a:t>
            </a:r>
            <a:r>
              <a:rPr lang="ko-KR" altLang="en-US" dirty="0"/>
              <a:t>을 프레임으로 </a:t>
            </a:r>
            <a:r>
              <a:rPr lang="ko-KR" altLang="en-US" dirty="0" err="1"/>
              <a:t>드래그하여</a:t>
            </a:r>
            <a:r>
              <a:rPr lang="ko-KR" altLang="en-US" dirty="0"/>
              <a:t> 그림과 같이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2A29F0-71E6-C9C9-F980-3924749A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45040-796F-33A4-12F0-E2E88575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048672" cy="31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214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DC16-D12C-4D85-0679-5B36E281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10AAE9C-FDC7-2E84-79F4-0D6953BE3A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040560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미리보기에서 확인</a:t>
            </a:r>
            <a:endParaRPr lang="en-US" altLang="ko-KR" dirty="0"/>
          </a:p>
          <a:p>
            <a:pPr lvl="2"/>
            <a:r>
              <a:rPr lang="ko-KR" altLang="en-US" dirty="0"/>
              <a:t>드래그 → 이미지가 전환</a:t>
            </a:r>
            <a:endParaRPr lang="en-US" altLang="ko-KR" dirty="0"/>
          </a:p>
          <a:p>
            <a:pPr lvl="2"/>
            <a:r>
              <a:rPr lang="ko-KR" altLang="en-US" dirty="0"/>
              <a:t>프레임과 프레임 간의 전환 과정 → 중간 단계의 색상이 혼합되어 전환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137A46-3F0C-8953-59F9-7F369B84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769885-78EE-F0C2-04EF-12B46857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132856"/>
            <a:ext cx="2520280" cy="4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881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D3944-B7FB-A05E-BCC4-EE5D1365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918ADF-89CB-FFF9-6A01-C6275FEDB5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1" y="2708920"/>
            <a:ext cx="7920409" cy="938937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오버플로우</a:t>
            </a:r>
            <a:r>
              <a:rPr lang="ko-KR" altLang="en-US" dirty="0">
                <a:solidFill>
                  <a:schemeClr val="tx1"/>
                </a:solidFill>
              </a:rPr>
              <a:t> 스크롤링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A648E-EA90-E1D5-10A9-77B548F90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0B8CD7E5-5BB2-0A59-4E46-3E83544D2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5536" y="3501008"/>
            <a:ext cx="8388424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[Frame selection]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옵션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오버플로우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스크롤링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6877907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4F67C-C3E7-79C7-E119-21F93F98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CC359F-F71B-8AA1-6FB4-7A1515ED63A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 err="1"/>
              <a:t>오버플로우</a:t>
            </a:r>
            <a:r>
              <a:rPr lang="ko-KR" altLang="en-US" dirty="0"/>
              <a:t> 스크롤링 인터랙션의 이해</a:t>
            </a:r>
            <a:endParaRPr lang="en-US" altLang="ko-KR" b="0" dirty="0"/>
          </a:p>
          <a:p>
            <a:pPr lvl="2"/>
            <a:r>
              <a:rPr lang="ko-KR" altLang="en-US" dirty="0" err="1"/>
              <a:t>오버플로우</a:t>
            </a:r>
            <a:r>
              <a:rPr lang="ko-KR" altLang="en-US" dirty="0"/>
              <a:t> 스크롤링은 화면 내에서 좌우로 스크롤이 된다는 점에서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인터랙션과 비슷하다고 느껴질 수 있음</a:t>
            </a:r>
            <a:endParaRPr lang="en-US" altLang="ko-KR" dirty="0"/>
          </a:p>
          <a:p>
            <a:pPr lvl="2"/>
            <a:r>
              <a:rPr lang="ko-KR" altLang="en-US" b="1" dirty="0" err="1"/>
              <a:t>캐러셀</a:t>
            </a:r>
            <a:r>
              <a:rPr lang="ko-KR" altLang="en-US" b="1" dirty="0"/>
              <a:t> 인터랙션 특징 </a:t>
            </a:r>
            <a:r>
              <a:rPr lang="en-US" altLang="ko-KR" dirty="0"/>
              <a:t>: </a:t>
            </a:r>
            <a:r>
              <a:rPr lang="ko-KR" altLang="en-US" dirty="0" err="1"/>
              <a:t>드래그하는</a:t>
            </a:r>
            <a:r>
              <a:rPr lang="ko-KR" altLang="en-US" dirty="0"/>
              <a:t> 중에 손가락 터치를 멈추면 특정 포인트로 다시 돌아가는 성질이 있음 </a:t>
            </a:r>
            <a:endParaRPr lang="en-US" altLang="ko-KR" dirty="0"/>
          </a:p>
          <a:p>
            <a:pPr lvl="2"/>
            <a:r>
              <a:rPr lang="ko-KR" altLang="en-US" b="1" dirty="0" err="1"/>
              <a:t>오버플로우</a:t>
            </a:r>
            <a:r>
              <a:rPr lang="ko-KR" altLang="en-US" b="1" dirty="0"/>
              <a:t> 스크롤링 인터랙션의 특징 </a:t>
            </a:r>
            <a:r>
              <a:rPr lang="en-US" altLang="ko-KR" dirty="0"/>
              <a:t>:</a:t>
            </a:r>
            <a:r>
              <a:rPr lang="ko-KR" altLang="en-US" dirty="0"/>
              <a:t> 스크롤 하는 도중에 멈추게 되면 멈춘 위치에서 이미지가 좌우 어디로도 치우치지 않고 정지함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CC7591-8231-0511-C19E-AFCDFAEB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</p:spTree>
    <p:extLst>
      <p:ext uri="{BB962C8B-B14F-4D97-AF65-F5344CB8AC3E}">
        <p14:creationId xmlns:p14="http://schemas.microsoft.com/office/powerpoint/2010/main" val="21123548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E3858-7794-C865-0D1A-E11F9BF4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64A3FDD-8FAF-66C4-CB1D-57B909403A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E327A1-79A9-6AA9-FD1F-9B15D82B60EB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956DB3-E42E-45F9-E78A-C58222AFBD26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770860-7902-82F6-BCF2-D8B85923C7D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3CD239-82E4-5B01-D0B7-462F95B28FA1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https://bit.ly/3ROL4G3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C2074A-D4F3-4200-A0C4-452BF2330D35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3F821E8-EC06-69D7-A20A-D0BF2AE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2C6D62-D1BF-69B2-B20B-6A6A9DDB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564904"/>
            <a:ext cx="5167481" cy="30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24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AAD2C-A1ED-D7DE-9711-69239E97C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A23C003-D200-B375-3438-44109A038C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프레임과 원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선택하여 프레임을 생성 →</a:t>
            </a:r>
            <a:r>
              <a:rPr lang="en-US" altLang="ko-KR" dirty="0"/>
              <a:t> </a:t>
            </a:r>
            <a:r>
              <a:rPr lang="ko-KR" altLang="en-US" dirty="0"/>
              <a:t>원형 툴</a:t>
            </a:r>
            <a:r>
              <a:rPr lang="en-US" altLang="ko-KR" dirty="0"/>
              <a:t>(    )</a:t>
            </a:r>
            <a:r>
              <a:rPr lang="ko-KR" altLang="en-US" dirty="0"/>
              <a:t>로 프레임 내부를 클릭</a:t>
            </a:r>
            <a:endParaRPr lang="en-US" altLang="ko-KR" dirty="0"/>
          </a:p>
          <a:p>
            <a:pPr lvl="2"/>
            <a:r>
              <a:rPr lang="ko-KR" altLang="en-US" dirty="0"/>
              <a:t>정원의 넓이와 높이를 ‘</a:t>
            </a:r>
            <a:r>
              <a:rPr lang="en-US" altLang="ko-KR" dirty="0"/>
              <a:t>48’</a:t>
            </a:r>
            <a:r>
              <a:rPr lang="ko-KR" altLang="en-US" dirty="0"/>
              <a:t>로 변경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46EF2DB-82EA-B345-097F-A1157E23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DF7C71-1384-6527-E556-A0D80315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204864"/>
            <a:ext cx="285408" cy="2854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CB24FC-D68B-6A23-4BBC-656ECD77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6804248" cy="21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673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52FF0-4C10-0C7D-555D-0958940B0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C54EA8-4287-0472-2478-67960ABB14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원 만들기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옆으로 </a:t>
            </a:r>
            <a:r>
              <a:rPr lang="ko-KR" altLang="en-US" dirty="0" err="1"/>
              <a:t>드래그하여</a:t>
            </a:r>
            <a:r>
              <a:rPr lang="ko-KR" altLang="en-US" dirty="0"/>
              <a:t> 복제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54BB03B-EA09-E108-9D73-123198CD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8937F8-76EC-14D7-2CE9-9459718E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5294362" cy="281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381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7969-5778-1C34-F2E1-5B86BEE0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D758F7-3DFA-4482-4721-5B5EEE80A40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두 개의 원을 함께 선택 → </a:t>
            </a:r>
            <a:r>
              <a:rPr lang="en-US" altLang="ko-KR" dirty="0"/>
              <a:t>[Shift]+[A]</a:t>
            </a:r>
            <a:r>
              <a:rPr lang="ko-KR" altLang="en-US" dirty="0"/>
              <a:t> → ‘</a:t>
            </a:r>
            <a:r>
              <a:rPr lang="en-US" altLang="ko-KR" dirty="0"/>
              <a:t>Frame 1’</a:t>
            </a:r>
            <a:r>
              <a:rPr lang="ko-KR" altLang="en-US" dirty="0"/>
              <a:t>을 만듦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49D6F8-B1DB-8099-5ED8-2AFD388C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496387-D81C-6E14-51D0-59F32E71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912768" cy="22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6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DFB4E-2E2D-C438-696B-0516A4B6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05151D7-DDD8-3B2F-EA31-B27A4F237E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프로토타입 메뉴 선택하기</a:t>
            </a:r>
            <a:endParaRPr lang="en-US" altLang="ko-KR" b="1" dirty="0"/>
          </a:p>
          <a:p>
            <a:pPr lvl="2"/>
            <a:r>
              <a:rPr lang="ko-KR" altLang="en-US" dirty="0"/>
              <a:t>우측 패널에서 </a:t>
            </a:r>
            <a:r>
              <a:rPr lang="en-US" altLang="ko-KR" dirty="0"/>
              <a:t>[Prototype] </a:t>
            </a:r>
            <a:r>
              <a:rPr lang="ko-KR" altLang="en-US" dirty="0"/>
              <a:t>메뉴를 선택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9AA564-E064-BE90-84D4-96BC41F2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B952DE-0C62-CE87-7A3A-9AB8DB2A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88840"/>
            <a:ext cx="2541169" cy="44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971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461B0-0305-030B-A08F-5100ACB19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7776BDE-CD9F-AF24-93D6-89D38188F82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원 복제하기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 </a:t>
            </a:r>
            <a:r>
              <a:rPr lang="ko-KR" altLang="en-US" dirty="0"/>
              <a:t>내부를 </a:t>
            </a:r>
            <a:r>
              <a:rPr lang="ko-KR" altLang="en-US" dirty="0" err="1"/>
              <a:t>더블클릭하여</a:t>
            </a:r>
            <a:r>
              <a:rPr lang="ko-KR" altLang="en-US" dirty="0"/>
              <a:t> 우측의 원을 선택</a:t>
            </a:r>
            <a:r>
              <a:rPr lang="en-US" altLang="ko-KR" dirty="0"/>
              <a:t> → [Ctrl]+[D]</a:t>
            </a:r>
            <a:r>
              <a:rPr lang="ko-KR" altLang="en-US" dirty="0"/>
              <a:t>를 반복해서 눌러 원을 </a:t>
            </a:r>
            <a:r>
              <a:rPr lang="en-US" altLang="ko-KR" dirty="0"/>
              <a:t>10</a:t>
            </a:r>
            <a:r>
              <a:rPr lang="ko-KR" altLang="en-US" dirty="0"/>
              <a:t>개 이상 복제 </a:t>
            </a:r>
            <a:endParaRPr lang="en-US" altLang="ko-KR" dirty="0"/>
          </a:p>
          <a:p>
            <a:pPr lvl="3"/>
            <a:r>
              <a:rPr lang="ko-KR" altLang="en-US" dirty="0" err="1"/>
              <a:t>오토레이아웃이</a:t>
            </a:r>
            <a:r>
              <a:rPr lang="ko-KR" altLang="en-US" dirty="0"/>
              <a:t> 지정되어 있어 원의 간격은 처음 원과의 간격을 그대로 유지한 채 복제됨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0BA25A9-DFCB-1C6B-1179-16A33561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99301C-A331-AFAE-C0AA-CBF59FD2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6876256" cy="16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32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BF2B4-1EBA-7113-A7D3-E7EFD5421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3DBAD4-35A0-C72E-8EBA-C589D55DDB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숨김 해제하기</a:t>
            </a:r>
            <a:endParaRPr lang="en-US" altLang="ko-KR" b="1" dirty="0"/>
          </a:p>
          <a:p>
            <a:pPr lvl="2"/>
            <a:r>
              <a:rPr lang="ko-KR" altLang="en-US" dirty="0"/>
              <a:t>우측 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를 해제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6656E6E-1078-5688-04FB-5E99E0F2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138474-FEFF-956F-3BD4-599A061D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6768752" cy="30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704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B3BDD-2D51-17CD-3E1D-3DDE0FCD2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DCD9CF-F36B-67AF-BD1F-2B70BBA7A2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lvl="2"/>
            <a:r>
              <a:rPr lang="ko-KR" altLang="en-US" dirty="0" err="1"/>
              <a:t>오버플로우</a:t>
            </a:r>
            <a:r>
              <a:rPr lang="ko-KR" altLang="en-US" dirty="0"/>
              <a:t> 스크롤링은 오브젝트의 일부가 프레임에 </a:t>
            </a:r>
            <a:r>
              <a:rPr lang="ko-KR" altLang="en-US" dirty="0" err="1"/>
              <a:t>걸쳐있어야</a:t>
            </a:r>
            <a:r>
              <a:rPr lang="ko-KR" altLang="en-US" dirty="0"/>
              <a:t> 함</a:t>
            </a:r>
            <a:endParaRPr lang="en-US" altLang="ko-KR" dirty="0"/>
          </a:p>
          <a:p>
            <a:pPr lvl="2"/>
            <a:r>
              <a:rPr lang="ko-KR" altLang="en-US" dirty="0"/>
              <a:t>우측 </a:t>
            </a:r>
            <a:r>
              <a:rPr lang="en-US" altLang="ko-KR" dirty="0"/>
              <a:t>[Auto layout] </a:t>
            </a:r>
            <a:r>
              <a:rPr lang="ko-KR" altLang="en-US" dirty="0"/>
              <a:t>메뉴에서 좌우 간격</a:t>
            </a:r>
            <a:r>
              <a:rPr lang="en-US" altLang="ko-KR" dirty="0"/>
              <a:t>(    )</a:t>
            </a:r>
            <a:r>
              <a:rPr lang="ko-KR" altLang="en-US" dirty="0"/>
              <a:t>에 ‘</a:t>
            </a:r>
            <a:r>
              <a:rPr lang="en-US" altLang="ko-KR" dirty="0"/>
              <a:t>16’</a:t>
            </a:r>
            <a:r>
              <a:rPr lang="ko-KR" altLang="en-US" dirty="0"/>
              <a:t>을 입력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666CA90-5EDA-6792-47C1-25ED018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166932-DFFA-9520-142C-8D224361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8920"/>
            <a:ext cx="253569" cy="2535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2D45C0-E838-3982-DCA1-C65A04560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7007615" cy="17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758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FFD6-FAB2-E72D-C61B-BC542034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653846B-E0EA-2172-0A26-D4697558FE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en-US" altLang="ko-KR" b="1" dirty="0"/>
              <a:t>[UI Faces] </a:t>
            </a:r>
            <a:r>
              <a:rPr lang="ko-KR" altLang="en-US" b="1" dirty="0"/>
              <a:t>플러그인 실행하기</a:t>
            </a:r>
            <a:endParaRPr lang="en-US" altLang="ko-KR" b="1" dirty="0"/>
          </a:p>
          <a:p>
            <a:pPr lvl="2"/>
            <a:r>
              <a:rPr lang="ko-KR" altLang="en-US" dirty="0"/>
              <a:t>리소스 툴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[Plugins] </a:t>
            </a:r>
            <a:r>
              <a:rPr lang="ko-KR" altLang="en-US" dirty="0"/>
              <a:t>항목에서 ‘</a:t>
            </a:r>
            <a:r>
              <a:rPr lang="en-US" altLang="ko-KR" dirty="0"/>
              <a:t>UI Faces’</a:t>
            </a:r>
            <a:r>
              <a:rPr lang="ko-KR" altLang="en-US" dirty="0"/>
              <a:t>를 검색하여 실행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0B9810F-E6C2-9405-9E41-D2D4F728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DA8F12-A1A1-64B2-F138-9663C897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66356" cy="2663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423816-9841-1058-BBF0-CADA372F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2708920"/>
            <a:ext cx="384905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678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9F154-61E2-2A2C-60F3-70C3C5E6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1191A6D-B03C-5A9B-422E-A890202598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이미지 삽입하기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 </a:t>
            </a:r>
            <a:r>
              <a:rPr lang="ko-KR" altLang="en-US" dirty="0"/>
              <a:t>내부를 </a:t>
            </a:r>
            <a:r>
              <a:rPr lang="ko-KR" altLang="en-US" dirty="0" err="1"/>
              <a:t>더블클릭하여</a:t>
            </a:r>
            <a:r>
              <a:rPr lang="ko-KR" altLang="en-US" dirty="0"/>
              <a:t> 원을 하나씩 선택 → </a:t>
            </a:r>
            <a:r>
              <a:rPr lang="en-US" altLang="ko-KR" dirty="0"/>
              <a:t>[UI Faces] </a:t>
            </a:r>
            <a:r>
              <a:rPr lang="ko-KR" altLang="en-US" dirty="0"/>
              <a:t>플러그인에서 마음에 드는 얼굴을 클릭하면 각각의 원에 적용됨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09D29E8-9226-7E19-F4D4-6C9FF34D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0513D3-4826-9C47-874A-5987C2A5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3839737" cy="36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126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B02AD-216F-8EBA-E2F5-9FF99AF0D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B548C2-4003-BA16-E8D7-74C8EE4071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프레임 이름을 선택 → 우측 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CBAB9CF-CCFC-F5E0-DCC9-ABC725BD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F52F23-D475-3AEC-4602-E86B98E4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876256" cy="34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06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C441A-E23D-6B14-C7AA-8A4E4E16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426F14-0D51-35C4-E702-9A54D6CD20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을 선택 → 마우스 오른쪽 클릭하여 </a:t>
            </a:r>
            <a:r>
              <a:rPr lang="en-US" altLang="ko-KR" dirty="0"/>
              <a:t>[Frame selection]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1124BA9-A6DD-4031-E7C3-825AAF90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FBBF97-DAD1-D37E-776A-62AA3A0C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660232" cy="35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336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FC71E-9B1A-92DA-8EE1-1EFF31FC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54165A2-3C89-7AE9-FD00-957BD6DDAA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이 </a:t>
            </a:r>
            <a:r>
              <a:rPr lang="ko-KR" altLang="en-US" dirty="0" err="1"/>
              <a:t>오버플로우</a:t>
            </a:r>
            <a:r>
              <a:rPr lang="ko-KR" altLang="en-US" dirty="0"/>
              <a:t> 될 영역을 지정</a:t>
            </a:r>
            <a:endParaRPr lang="en-US" altLang="ko-KR" dirty="0"/>
          </a:p>
          <a:p>
            <a:pPr lvl="2"/>
            <a:r>
              <a:rPr lang="ko-KR" altLang="en-US" dirty="0"/>
              <a:t>우측 프레임 끝부분까지 ‘</a:t>
            </a:r>
            <a:r>
              <a:rPr lang="en-US" altLang="ko-KR" dirty="0"/>
              <a:t>Frame 2’</a:t>
            </a:r>
            <a:r>
              <a:rPr lang="ko-KR" altLang="en-US" dirty="0"/>
              <a:t>의 넓이를 </a:t>
            </a:r>
            <a:r>
              <a:rPr lang="ko-KR" altLang="en-US" dirty="0" err="1"/>
              <a:t>줄여줌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5D9E0A5-D0F5-3340-CCEA-9AE25926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E4829-7BB7-95E5-E1A7-0D34680541C7}"/>
              </a:ext>
            </a:extLst>
          </p:cNvPr>
          <p:cNvSpPr txBox="1"/>
          <p:nvPr/>
        </p:nvSpPr>
        <p:spPr>
          <a:xfrm>
            <a:off x="1259632" y="5229200"/>
            <a:ext cx="648072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옵션을 선택하지 않으면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오버플로우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스크롤이</a:t>
            </a:r>
            <a:endParaRPr kumimoji="0" lang="en-US" altLang="ko-KR" sz="1400" dirty="0"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작동하지 않으므로 절대로 빠뜨리면 안된다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D1A77B-8B84-DC8B-1053-C735DACA0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534869" cy="18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21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C47B-C86B-F503-B1FB-018A0BBB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032A948-AE56-FB1F-A4DD-0D528603E7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프로토타입 설정하기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</a:t>
            </a:r>
            <a:r>
              <a:rPr lang="en-US" altLang="ko-KR" dirty="0"/>
              <a:t>[Scroll behavior]</a:t>
            </a:r>
            <a:r>
              <a:rPr lang="ko-KR" altLang="en-US" dirty="0"/>
              <a:t>의 ‘</a:t>
            </a:r>
            <a:r>
              <a:rPr lang="en-US" altLang="ko-KR" dirty="0"/>
              <a:t>Overflow’ </a:t>
            </a:r>
            <a:r>
              <a:rPr lang="ko-KR" altLang="en-US" dirty="0"/>
              <a:t>옵션을 </a:t>
            </a:r>
            <a:r>
              <a:rPr lang="en-US" altLang="ko-KR" dirty="0"/>
              <a:t>[Horizontal]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4F0D109-D799-C615-805A-8994CB15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57958B-2905-DEAF-6194-2BE636F6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63418"/>
            <a:ext cx="2808312" cy="33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334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E61E-1B2B-9346-61D8-5005020BE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C59B86-D08D-F9FF-7806-FA7775C359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미리보기를 실행하면 좌우로 이미지가 스크롤링 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20F3843-C0BD-A98C-23AC-916E0AB9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2B748-E94F-9EA7-1244-441F5A32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988840"/>
            <a:ext cx="2520280" cy="45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6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E1114-0E5D-8FED-4B41-688BC98CB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F84A578-4C51-0E21-0590-B55713700D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ko-KR" altLang="en-US" dirty="0"/>
              <a:t>오브젝트 우측으로 마우스를 가져가 </a:t>
            </a:r>
            <a:r>
              <a:rPr lang="ko-KR" altLang="en-US" dirty="0">
                <a:solidFill>
                  <a:schemeClr val="accent6"/>
                </a:solidFill>
              </a:rPr>
              <a:t>⊕</a:t>
            </a:r>
            <a:r>
              <a:rPr lang="ko-KR" altLang="en-US" dirty="0"/>
              <a:t>에서부터 마우스를 드래그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Large-2’ </a:t>
            </a:r>
            <a:r>
              <a:rPr lang="ko-KR" altLang="en-US" dirty="0"/>
              <a:t>프레임으로 화살표를 당겨 연결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B96404-8E94-75FF-F336-82CAE772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1A278A-F067-D1D8-7220-B8AE5E3C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6696744" cy="26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089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57FC0-1383-5496-FDA5-A81B7A4A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D05C61-9262-8EB4-8DC3-51B18AF8B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모달</a:t>
            </a:r>
            <a:r>
              <a:rPr lang="ko-KR" altLang="en-US" dirty="0">
                <a:solidFill>
                  <a:schemeClr val="tx1"/>
                </a:solidFill>
              </a:rPr>
              <a:t> 창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598ED4-7ACC-4A34-4365-40F097B80B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06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56E9B-205D-00A1-28FF-C45EE540A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모달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창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3856524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6969-E8F7-DF0E-9D0B-B3F10C29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0DBCC8-A39D-A853-5296-6C44D51488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창 인터랙션의 이해</a:t>
            </a:r>
            <a:endParaRPr lang="en-US" altLang="ko-KR" b="0" dirty="0"/>
          </a:p>
          <a:p>
            <a:pPr lvl="2"/>
            <a:r>
              <a:rPr lang="ko-KR" altLang="en-US" b="1" dirty="0"/>
              <a:t>팝업 창 </a:t>
            </a:r>
            <a:r>
              <a:rPr lang="en-US" altLang="ko-KR" b="1" dirty="0"/>
              <a:t>: </a:t>
            </a:r>
            <a:r>
              <a:rPr lang="ko-KR" altLang="en-US" dirty="0"/>
              <a:t>새로운 브라우저로 페이지를 띄우는 것</a:t>
            </a:r>
            <a:endParaRPr lang="en-US" altLang="ko-KR" dirty="0"/>
          </a:p>
          <a:p>
            <a:pPr lvl="2"/>
            <a:r>
              <a:rPr lang="ko-KR" altLang="en-US" b="1" dirty="0" err="1"/>
              <a:t>모달</a:t>
            </a:r>
            <a:r>
              <a:rPr lang="ko-KR" altLang="en-US" b="1" dirty="0"/>
              <a:t> 창 </a:t>
            </a:r>
            <a:r>
              <a:rPr lang="en-US" altLang="ko-KR" b="1" dirty="0"/>
              <a:t>: </a:t>
            </a:r>
            <a:r>
              <a:rPr lang="ko-KR" altLang="en-US" dirty="0"/>
              <a:t>팝업 창과 비슷한 개념으로 특정 영역에 원하는 크기로 새로운 디자인을 띄우는 것을 말함</a:t>
            </a:r>
            <a:endParaRPr lang="en-US" altLang="ko-KR" dirty="0"/>
          </a:p>
          <a:p>
            <a:pPr lvl="3"/>
            <a:r>
              <a:rPr lang="en-US" altLang="ko-KR" dirty="0"/>
              <a:t> </a:t>
            </a:r>
            <a:r>
              <a:rPr lang="ko-KR" altLang="en-US" dirty="0"/>
              <a:t>페이지 내에 레이어를 이용해 페이지를 표시 → 부모 창이 사라지면 </a:t>
            </a:r>
            <a:r>
              <a:rPr lang="ko-KR" altLang="en-US" dirty="0" err="1"/>
              <a:t>모달</a:t>
            </a:r>
            <a:r>
              <a:rPr lang="ko-KR" altLang="en-US" dirty="0"/>
              <a:t> 창도 사라짐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8CE605-D51A-2798-AAA6-43280569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</p:spTree>
    <p:extLst>
      <p:ext uri="{BB962C8B-B14F-4D97-AF65-F5344CB8AC3E}">
        <p14:creationId xmlns:p14="http://schemas.microsoft.com/office/powerpoint/2010/main" val="42803125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74859-D95B-B5E3-60F9-C50498D43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4B9C9A-B076-49BC-0361-26A24FFB72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356218-1B12-D006-E096-42B082F0752A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014F32-5FC9-C5D3-DEE3-0BDB41A2851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B3167B-7B00-24DA-22F5-2BA50CC14A6C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19E61-576A-A19E-B6A0-E22DDB098547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https://bit.ly/47YbvyK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7D5BEB-362B-C01C-2CEE-6B8F10999EBF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4D9AE4-C27C-CA6D-A9D3-B191CECC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0C412F-7426-413A-B7C4-7388A6B5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348880"/>
            <a:ext cx="4906060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3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2C6E6-B534-C21A-C83B-99C11DD5B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CA08A6D-9C42-8135-6598-1D1EB0C281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새 프레임 제작하기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 → 프레임을 생성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0B50376-E13B-30A5-DD47-2D1C0149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04482B-B23C-8350-AAB2-406EB44C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2780928"/>
            <a:ext cx="670759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372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43D60-833C-4CFB-B1A0-93052817E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939F9C-16B1-2852-7DDB-C0C733C54B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4644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280’ </a:t>
            </a:r>
            <a:r>
              <a:rPr lang="ko-KR" altLang="en-US" dirty="0"/>
              <a:t>높이 ‘</a:t>
            </a:r>
            <a:r>
              <a:rPr lang="en-US" altLang="ko-KR" dirty="0"/>
              <a:t>260’ </a:t>
            </a:r>
            <a:r>
              <a:rPr lang="ko-KR" altLang="en-US" dirty="0"/>
              <a:t>그리고 가장자리 둥글기 값이 ‘</a:t>
            </a:r>
            <a:r>
              <a:rPr lang="en-US" altLang="ko-KR" dirty="0"/>
              <a:t>24’</a:t>
            </a:r>
            <a:r>
              <a:rPr lang="ko-KR" altLang="en-US" dirty="0"/>
              <a:t>인 사각형을 생성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정렬은 가운데 정렬</a:t>
            </a:r>
            <a:r>
              <a:rPr lang="en-US" altLang="ko-KR" dirty="0"/>
              <a:t>, ‘Y’ </a:t>
            </a:r>
            <a:r>
              <a:rPr lang="ko-KR" altLang="en-US" dirty="0"/>
              <a:t>값을 ‘</a:t>
            </a:r>
            <a:r>
              <a:rPr lang="en-US" altLang="ko-KR" dirty="0"/>
              <a:t>360’</a:t>
            </a:r>
            <a:r>
              <a:rPr lang="ko-KR" altLang="en-US" dirty="0"/>
              <a:t>을 입력 함 →</a:t>
            </a:r>
            <a:r>
              <a:rPr lang="en-US" altLang="ko-KR" dirty="0"/>
              <a:t> </a:t>
            </a:r>
            <a:r>
              <a:rPr lang="ko-KR" altLang="en-US" dirty="0"/>
              <a:t>면의 색상은 삭제</a:t>
            </a:r>
            <a:endParaRPr lang="en-US" altLang="ko-KR" dirty="0"/>
          </a:p>
          <a:p>
            <a:pPr lvl="2"/>
            <a:r>
              <a:rPr lang="en-US" altLang="ko-KR" dirty="0"/>
              <a:t>[Stroke] </a:t>
            </a:r>
            <a:r>
              <a:rPr lang="ko-KR" altLang="en-US" dirty="0"/>
              <a:t>메뉴의 색상은 ‘</a:t>
            </a:r>
            <a:r>
              <a:rPr lang="en-US" altLang="ko-KR" dirty="0"/>
              <a:t>#D9D9D9’</a:t>
            </a:r>
            <a:r>
              <a:rPr lang="ko-KR" altLang="en-US" dirty="0"/>
              <a:t>를 지정</a:t>
            </a:r>
            <a:r>
              <a:rPr lang="en-US" altLang="ko-KR" dirty="0"/>
              <a:t> </a:t>
            </a:r>
            <a:r>
              <a:rPr lang="ko-KR" altLang="en-US" dirty="0"/>
              <a:t>두께는 ‘</a:t>
            </a:r>
            <a:r>
              <a:rPr lang="en-US" altLang="ko-KR" dirty="0"/>
              <a:t>2’ [Stroke style] </a:t>
            </a:r>
            <a:r>
              <a:rPr lang="ko-KR" altLang="en-US" dirty="0"/>
              <a:t>옵션은 </a:t>
            </a:r>
            <a:r>
              <a:rPr lang="en-US" altLang="ko-KR" dirty="0"/>
              <a:t>[Dash]</a:t>
            </a:r>
            <a:r>
              <a:rPr lang="ko-KR" altLang="en-US" dirty="0"/>
              <a:t>로 변경</a:t>
            </a:r>
            <a:r>
              <a:rPr lang="en-US" altLang="ko-KR" dirty="0"/>
              <a:t> → [Dash] </a:t>
            </a:r>
            <a:r>
              <a:rPr lang="ko-KR" altLang="en-US" dirty="0"/>
              <a:t>옵션 값은 ‘</a:t>
            </a:r>
            <a:r>
              <a:rPr lang="en-US" altLang="ko-KR" dirty="0"/>
              <a:t>6’, [Gap] </a:t>
            </a:r>
            <a:r>
              <a:rPr lang="ko-KR" altLang="en-US" dirty="0"/>
              <a:t>값도 ‘</a:t>
            </a:r>
            <a:r>
              <a:rPr lang="en-US" altLang="ko-KR" dirty="0"/>
              <a:t>6’</a:t>
            </a:r>
            <a:r>
              <a:rPr lang="ko-KR" altLang="en-US" dirty="0"/>
              <a:t>으로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3D13BA7-A2BF-B1F1-BBB3-B65F5DF3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B4AA95-6AFD-85F9-734D-F8042F30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844824"/>
            <a:ext cx="3798088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6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34269-2CA4-30F0-9AE8-6AF686CE0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BDC25A-40B8-ED72-1630-6FD0AC0C2D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 제작하기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120’, </a:t>
            </a:r>
            <a:r>
              <a:rPr lang="ko-KR" altLang="en-US" dirty="0"/>
              <a:t>높이 ‘</a:t>
            </a:r>
            <a:r>
              <a:rPr lang="en-US" altLang="ko-KR" dirty="0"/>
              <a:t>40’, </a:t>
            </a:r>
            <a:r>
              <a:rPr lang="ko-KR" altLang="en-US" dirty="0"/>
              <a:t>가장자리 둥글기 값이 ‘</a:t>
            </a:r>
            <a:r>
              <a:rPr lang="en-US" altLang="ko-KR" dirty="0"/>
              <a:t>20’</a:t>
            </a:r>
            <a:r>
              <a:rPr lang="ko-KR" altLang="en-US" dirty="0"/>
              <a:t>인 사각형 제작</a:t>
            </a:r>
            <a:endParaRPr lang="en-US" altLang="ko-KR" dirty="0"/>
          </a:p>
          <a:p>
            <a:pPr lvl="2"/>
            <a:r>
              <a:rPr lang="ko-KR" altLang="en-US" dirty="0"/>
              <a:t>면의 색상을 ‘</a:t>
            </a:r>
            <a:r>
              <a:rPr lang="en-US" altLang="ko-KR" dirty="0"/>
              <a:t>#FF4869’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r>
              <a:rPr lang="ko-KR" altLang="en-US" dirty="0"/>
              <a:t>버튼 내부에 흰색으로 ‘</a:t>
            </a:r>
            <a:r>
              <a:rPr lang="en-US" altLang="ko-KR" dirty="0"/>
              <a:t>OPEN’ </a:t>
            </a:r>
            <a:r>
              <a:rPr lang="ko-KR" altLang="en-US" dirty="0"/>
              <a:t>문자를 입력하고</a:t>
            </a:r>
            <a:r>
              <a:rPr lang="en-US" altLang="ko-KR" dirty="0"/>
              <a:t>, </a:t>
            </a:r>
            <a:r>
              <a:rPr lang="ko-KR" altLang="en-US" dirty="0" err="1"/>
              <a:t>모달</a:t>
            </a:r>
            <a:r>
              <a:rPr lang="ko-KR" altLang="en-US" dirty="0"/>
              <a:t> 창 위치 아래에 배치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52F503-D3E3-DB5E-C284-781EA24C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4B8C19-85AB-AD7C-43DA-A18A24D5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336704" cy="29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285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F9A2D-B7C8-D575-44D5-9568FCD1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78BA75-C5C4-DE2A-D435-23FE3C09D1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그룹화하기</a:t>
            </a:r>
            <a:endParaRPr lang="en-US" altLang="ko-KR" b="1" dirty="0"/>
          </a:p>
          <a:p>
            <a:pPr lvl="2"/>
            <a:r>
              <a:rPr lang="ko-KR" altLang="en-US" dirty="0"/>
              <a:t>버튼 컨테이너와 문자를 함께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그룹으로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5A0697D-3589-E3ED-C448-76AEE47D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F53E94-25B6-D931-63FD-4B378F36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619838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3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DFD34-B5A1-809B-C2F3-3E5D59D23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9D4FB0-4533-05D1-8849-DE8CF7C60C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프레임에 이미지 삽입하기</a:t>
            </a:r>
            <a:endParaRPr lang="en-US" altLang="ko-KR" b="1" dirty="0"/>
          </a:p>
          <a:p>
            <a:pPr lvl="2"/>
            <a:r>
              <a:rPr lang="en-US" altLang="ko-KR" dirty="0"/>
              <a:t>[Plugins]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en-US" altLang="ko-KR" dirty="0" err="1"/>
              <a:t>Unsplash</a:t>
            </a:r>
            <a:r>
              <a:rPr lang="en-US" altLang="ko-KR" dirty="0"/>
              <a:t>]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2"/>
            <a:r>
              <a:rPr lang="en-US" altLang="ko-KR" dirty="0"/>
              <a:t>‘Android Large-1’ </a:t>
            </a:r>
            <a:r>
              <a:rPr lang="ko-KR" altLang="en-US" dirty="0"/>
              <a:t>프레임을 선택하고 이미지를 하나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6EBA103-8AB1-E2AE-45AF-2568C257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861BD-3D9D-B6F8-DB8C-5A963A91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3816424" cy="3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760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4529-1295-2AE8-23A4-2A23B8F8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D07D424-53C8-2720-9824-9E7947A3E4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 err="1"/>
              <a:t>모달</a:t>
            </a:r>
            <a:r>
              <a:rPr lang="ko-KR" altLang="en-US" b="1" dirty="0"/>
              <a:t> 창 제작하기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 )</a:t>
            </a:r>
            <a:r>
              <a:rPr lang="ko-KR" altLang="en-US" dirty="0"/>
              <a:t>로 화면의 빈 곳을 드래그 한 후 넓이 ‘</a:t>
            </a:r>
            <a:r>
              <a:rPr lang="en-US" altLang="ko-KR" dirty="0"/>
              <a:t>280’, </a:t>
            </a:r>
            <a:r>
              <a:rPr lang="ko-KR" altLang="en-US" dirty="0"/>
              <a:t>높이 ‘</a:t>
            </a:r>
            <a:r>
              <a:rPr lang="en-US" altLang="ko-KR" dirty="0"/>
              <a:t>260’, </a:t>
            </a:r>
            <a:r>
              <a:rPr lang="ko-KR" altLang="en-US" dirty="0"/>
              <a:t>가장자리 둥글기 값 ‘</a:t>
            </a:r>
            <a:r>
              <a:rPr lang="en-US" altLang="ko-KR" dirty="0"/>
              <a:t>24’</a:t>
            </a:r>
            <a:r>
              <a:rPr lang="ko-KR" altLang="en-US" dirty="0"/>
              <a:t>를 지정</a:t>
            </a:r>
            <a:r>
              <a:rPr lang="en-US" altLang="ko-KR" dirty="0"/>
              <a:t> → </a:t>
            </a:r>
            <a:r>
              <a:rPr lang="ko-KR" altLang="en-US" dirty="0"/>
              <a:t>색상을 지정하고 프레임의 이름을 ‘</a:t>
            </a:r>
            <a:r>
              <a:rPr lang="en-US" altLang="ko-KR" dirty="0"/>
              <a:t>Modal’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6A86408-D93F-79CC-8F4E-7CDA9220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9262D5-A0A2-ECE4-6EB9-35E3D511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64" y="2276872"/>
            <a:ext cx="253696" cy="2854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485EF2-E275-D78C-47DE-DF43B18A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996952"/>
            <a:ext cx="5508104" cy="36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6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D48E7-E259-C189-0073-E7104F14E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7A7BFEC-11AF-BC14-1F0C-CCB1C195608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버튼 배치하기</a:t>
            </a:r>
            <a:endParaRPr lang="en-US" altLang="ko-KR" b="1" dirty="0"/>
          </a:p>
          <a:p>
            <a:pPr lvl="2"/>
            <a:r>
              <a:rPr lang="ko-KR" altLang="en-US" dirty="0"/>
              <a:t>왼쪽 프레임에서 버튼을 복제하여 ‘</a:t>
            </a:r>
            <a:r>
              <a:rPr lang="en-US" altLang="ko-KR" dirty="0"/>
              <a:t>Modal’ </a:t>
            </a:r>
            <a:r>
              <a:rPr lang="ko-KR" altLang="en-US" dirty="0"/>
              <a:t>프레임에 배치 → 문자를 ‘</a:t>
            </a:r>
            <a:r>
              <a:rPr lang="en-US" altLang="ko-KR" dirty="0"/>
              <a:t>CLOSE’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4A5938-D998-DB9B-3FA9-FA8A63A1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FEE129-496D-CDE4-4AB8-17ABAF52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64904"/>
            <a:ext cx="3384376" cy="34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3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8F59-7030-D0EF-4F73-2000D263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FD1E3F-CE2F-A52B-8E06-6CC2629641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화살표가 ‘</a:t>
            </a:r>
            <a:r>
              <a:rPr lang="en-US" altLang="ko-KR" dirty="0"/>
              <a:t>Android Large-2’ </a:t>
            </a:r>
            <a:r>
              <a:rPr lang="ko-KR" altLang="en-US" dirty="0"/>
              <a:t>프레임에 연결되면 옵션 창이 나타남</a:t>
            </a:r>
            <a:endParaRPr lang="en-US" altLang="ko-KR" dirty="0"/>
          </a:p>
          <a:p>
            <a:pPr lvl="2"/>
            <a:r>
              <a:rPr lang="en-US" altLang="ko-KR" dirty="0"/>
              <a:t>‘Android Large-1’</a:t>
            </a:r>
            <a:r>
              <a:rPr lang="ko-KR" altLang="en-US" dirty="0"/>
              <a:t>의 원을 탭 했을 때 ‘</a:t>
            </a:r>
            <a:r>
              <a:rPr lang="en-US" altLang="ko-KR" dirty="0"/>
              <a:t>Android Large-2’ </a:t>
            </a:r>
            <a:r>
              <a:rPr lang="ko-KR" altLang="en-US" dirty="0"/>
              <a:t>프레임으로 연결된다는</a:t>
            </a:r>
            <a:endParaRPr lang="en-US" altLang="ko-KR" dirty="0"/>
          </a:p>
          <a:p>
            <a:pPr lvl="2"/>
            <a:r>
              <a:rPr lang="en-US" altLang="ko-KR" dirty="0"/>
              <a:t>[Navigate to]</a:t>
            </a:r>
            <a:r>
              <a:rPr lang="ko-KR" altLang="en-US" dirty="0"/>
              <a:t>와 즉각적인 애니메이션 옵션을 의미하는 </a:t>
            </a:r>
            <a:r>
              <a:rPr lang="en-US" altLang="ko-KR" dirty="0"/>
              <a:t>[Instant]</a:t>
            </a:r>
            <a:r>
              <a:rPr lang="ko-KR" altLang="en-US" dirty="0"/>
              <a:t>를 그대로 두면 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B70B96-B880-702A-72D2-997E502D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AEE5ADA9-4F62-995D-E8B0-A470A1059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45024"/>
            <a:ext cx="4510660" cy="29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873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7675-5BD3-471F-B6F7-16D4F35BE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C4E44E-7557-4E4A-9FB1-2747B87622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클릭 → ‘</a:t>
            </a:r>
            <a:r>
              <a:rPr lang="en-US" altLang="ko-KR" dirty="0"/>
              <a:t>Open’ </a:t>
            </a:r>
            <a:r>
              <a:rPr lang="ko-KR" altLang="en-US" dirty="0"/>
              <a:t>버튼을 ‘</a:t>
            </a:r>
            <a:r>
              <a:rPr lang="en-US" altLang="ko-KR" dirty="0"/>
              <a:t>Modal’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tap] </a:t>
            </a:r>
          </a:p>
          <a:p>
            <a:pPr lvl="2"/>
            <a:r>
              <a:rPr lang="ko-KR" altLang="en-US" b="1" dirty="0"/>
              <a:t>내비게이션 옵션 </a:t>
            </a:r>
            <a:r>
              <a:rPr lang="en-US" altLang="ko-KR" b="1" dirty="0"/>
              <a:t>: </a:t>
            </a:r>
            <a:r>
              <a:rPr lang="en-US" altLang="ko-KR" dirty="0"/>
              <a:t>[Navigate to]</a:t>
            </a:r>
            <a:r>
              <a:rPr lang="ko-KR" altLang="en-US" dirty="0"/>
              <a:t> → </a:t>
            </a:r>
            <a:r>
              <a:rPr lang="en-US" altLang="ko-KR" dirty="0"/>
              <a:t>[Open overlay]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B0FA215-DA03-AE93-E866-03AAD091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2BA87B-67C7-E260-7165-F3C05E19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5040560" cy="31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211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0EEEB-3DB1-86F6-3298-934E8341D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9DD0B0-52D8-E85B-D270-8D247AB2724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Modal’</a:t>
            </a:r>
            <a:r>
              <a:rPr lang="ko-KR" altLang="en-US" dirty="0"/>
              <a:t>의 설정을 미리보기로 실행</a:t>
            </a:r>
            <a:endParaRPr lang="en-US" altLang="ko-KR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창이 지정한 점선의 위치에 불러와지지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D3D4061-9B76-F034-C776-A3DBD05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27EEC-E133-4E72-BF19-81EC3ED4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772815"/>
            <a:ext cx="2160240" cy="47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58282-594F-2783-BADD-9C574BC27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3D60EF-E8FF-0694-C495-29BAEA4874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연결된 선 부분을 클릭</a:t>
            </a:r>
            <a:endParaRPr lang="en-US" altLang="ko-KR" dirty="0"/>
          </a:p>
          <a:p>
            <a:pPr lvl="2"/>
            <a:r>
              <a:rPr lang="ko-KR" altLang="en-US" b="1" dirty="0"/>
              <a:t>위치 옵션</a:t>
            </a:r>
            <a:r>
              <a:rPr lang="ko-KR" altLang="en-US" dirty="0"/>
              <a:t> </a:t>
            </a:r>
            <a:r>
              <a:rPr lang="en-US" altLang="ko-KR" dirty="0"/>
              <a:t>: [Centered]</a:t>
            </a:r>
            <a:r>
              <a:rPr lang="ko-KR" altLang="en-US" dirty="0"/>
              <a:t> → </a:t>
            </a:r>
            <a:r>
              <a:rPr lang="en-US" altLang="ko-KR" dirty="0"/>
              <a:t>[Manual]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B3C6295-F46E-A37A-A94F-76416909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07816A-AAEB-7D23-E61A-22522AD3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772816"/>
            <a:ext cx="289567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71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773B-E14F-06EC-01B5-6EE54068C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A1D94E-64FA-E61E-B744-A64B1CA8D5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창의 위치를 점선으로 지정된 곳에 딱 맞도록 배치함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6BF4C47-726E-FEB9-E3C4-33A706A9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9DB491-807E-BC3C-34F2-5983E191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368127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8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08B37-FF7F-00C3-3F53-1B241F18B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24B148-9C1F-212C-D005-2971AA87CA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애니메이션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[Move in]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화살표 </a:t>
            </a:r>
            <a:r>
              <a:rPr lang="en-US" altLang="ko-KR" dirty="0"/>
              <a:t>(     ) </a:t>
            </a:r>
          </a:p>
          <a:p>
            <a:pPr lvl="2"/>
            <a:r>
              <a:rPr lang="ko-KR" altLang="en-US" b="1" dirty="0"/>
              <a:t>애니메이션 세부 속성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[Ease out]</a:t>
            </a:r>
          </a:p>
          <a:p>
            <a:pPr lvl="2"/>
            <a:r>
              <a:rPr lang="ko-KR" altLang="en-US" b="1" dirty="0"/>
              <a:t>속도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300ms’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B60520-8EC0-EFFA-E576-C3F9D76D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307B33-1580-CA42-C7D2-C9E47042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6872"/>
            <a:ext cx="216024" cy="2880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2D1435-48D2-B390-E55E-23A55C78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9" y="1772817"/>
            <a:ext cx="2304256" cy="47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015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04DAD-4535-B2F0-A183-32D6AB59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835593-5D19-5809-6384-E7E41FB282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 외부를 탭 했을 때 </a:t>
            </a:r>
            <a:r>
              <a:rPr lang="ko-KR" altLang="en-US" dirty="0" err="1"/>
              <a:t>모달</a:t>
            </a:r>
            <a:r>
              <a:rPr lang="ko-KR" altLang="en-US" dirty="0"/>
              <a:t> 창이 닫히길 원한다면 ‘</a:t>
            </a:r>
            <a:r>
              <a:rPr lang="en-US" altLang="ko-KR" dirty="0"/>
              <a:t>Close when clicking outside’</a:t>
            </a:r>
            <a:r>
              <a:rPr lang="ko-KR" altLang="en-US" dirty="0"/>
              <a:t>를 체크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Add background’</a:t>
            </a:r>
            <a:r>
              <a:rPr lang="ko-KR" altLang="en-US" dirty="0"/>
              <a:t>를 체크 → </a:t>
            </a:r>
            <a:r>
              <a:rPr lang="ko-KR" altLang="en-US" dirty="0" err="1"/>
              <a:t>모달</a:t>
            </a:r>
            <a:r>
              <a:rPr lang="ko-KR" altLang="en-US" dirty="0"/>
              <a:t> 창 뒤를 어둡게 만들어 </a:t>
            </a:r>
            <a:r>
              <a:rPr lang="ko-KR" altLang="en-US" dirty="0" err="1"/>
              <a:t>모달</a:t>
            </a:r>
            <a:r>
              <a:rPr lang="ko-KR" altLang="en-US" dirty="0"/>
              <a:t> 창이 시각적으로 더 눈에 띄도록 만들어 줄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17DB2DE-40FF-B1CA-948F-A72E2C28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8A90D-9F21-0C67-C1A5-CFD01822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72816"/>
            <a:ext cx="200902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68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24547-1EEB-DB76-CFEB-CBF8270C9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9F27D7-8BBB-AC46-83DA-0269E01A2C0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Modal’ </a:t>
            </a:r>
            <a:r>
              <a:rPr lang="ko-KR" altLang="en-US" dirty="0"/>
              <a:t>프레임의 ‘</a:t>
            </a:r>
            <a:r>
              <a:rPr lang="en-US" altLang="ko-KR" dirty="0"/>
              <a:t>CLOSE’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2"/>
            <a:r>
              <a:rPr lang="ko-KR" altLang="en-US" dirty="0"/>
              <a:t>첫 번째 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내비게이션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[Navigate to] 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5E551A1-3A28-9260-DCBD-7709A0D1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D92BCF-C8CD-A582-82BF-18FA468B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32856"/>
            <a:ext cx="3862575" cy="39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727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993E4-9446-CD81-4A72-DE0FFDBC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CBA7810-6E44-D91D-C293-430C03E289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애니메이션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[Move out],</a:t>
            </a:r>
            <a:r>
              <a:rPr lang="ko-KR" altLang="en-US" dirty="0"/>
              <a:t> 화살표 </a:t>
            </a:r>
            <a:r>
              <a:rPr lang="en-US" altLang="ko-KR" dirty="0"/>
              <a:t>(    )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E95E649-A1D4-8080-13C5-B3DEDDF8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11D51A-B1B5-65B8-CF4D-82EE754A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6872"/>
            <a:ext cx="272838" cy="2804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A75014-8B07-F83F-6045-B4772285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772816"/>
            <a:ext cx="275696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474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3E97B-8BA7-08AE-4AE5-E12E3A6F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AA985D-FD8B-B52A-2A21-20DA8F0918F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창이 아래에서 위로 올라오고 내려가서 사라짐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859FB48-9E40-5EC6-C345-39715A7B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A6492-1889-A36B-BC26-4DC6D154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458682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86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8ACA-BE37-2FB1-6AA4-20AB3174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289B85-38D7-62F0-EE2D-286484E32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1" y="2708920"/>
            <a:ext cx="7920409" cy="938937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내비게이션 </a:t>
            </a:r>
            <a:r>
              <a:rPr lang="ko-KR" altLang="en-US" dirty="0" err="1">
                <a:solidFill>
                  <a:schemeClr val="tx1"/>
                </a:solidFill>
              </a:rPr>
              <a:t>드로워</a:t>
            </a:r>
            <a:r>
              <a:rPr lang="ko-KR" altLang="en-US" dirty="0">
                <a:solidFill>
                  <a:schemeClr val="tx1"/>
                </a:solidFill>
              </a:rPr>
              <a:t>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5E065-7510-D907-006D-014FFDA144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07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3AD7C07-6A15-F506-3E25-5FCD091DE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내비게이션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드로워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274213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17028-1111-07EA-60A7-9CBF8BA91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8B8A12D-30F2-2FB6-75DE-044B98D7297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프로토타이핑 연결하기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Large-2’</a:t>
            </a:r>
            <a:r>
              <a:rPr lang="ko-KR" altLang="en-US" dirty="0"/>
              <a:t>의 원을 탭 했을 때 ‘</a:t>
            </a:r>
            <a:r>
              <a:rPr lang="en-US" altLang="ko-KR" dirty="0"/>
              <a:t>Android Large-1’</a:t>
            </a:r>
            <a:r>
              <a:rPr lang="ko-KR" altLang="en-US" dirty="0"/>
              <a:t>으로 프레임을 전환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Large-2’</a:t>
            </a:r>
            <a:r>
              <a:rPr lang="ko-KR" altLang="en-US" dirty="0"/>
              <a:t>의 오브젝트 좌측의 </a:t>
            </a:r>
            <a:r>
              <a:rPr lang="ko-KR" altLang="en-US" dirty="0">
                <a:solidFill>
                  <a:schemeClr val="accent6"/>
                </a:solidFill>
              </a:rPr>
              <a:t>⊕</a:t>
            </a:r>
            <a:r>
              <a:rPr lang="ko-KR" altLang="en-US" dirty="0"/>
              <a:t>에서부터 마우스를 드래그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프레임으로 화살표를 당겨 연결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1CD80-E1B5-8EE7-C817-F4AF4A58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 descr="도표, 스크린샷, 원, 라인이(가) 표시된 사진&#10;&#10;자동 생성된 설명">
            <a:extLst>
              <a:ext uri="{FF2B5EF4-FFF2-40B4-BE49-F238E27FC236}">
                <a16:creationId xmlns:a16="http://schemas.microsoft.com/office/drawing/2014/main" id="{B15AA5B8-D86F-5845-0031-38AAF461D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45024"/>
            <a:ext cx="5688632" cy="21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943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F012-7AD3-237C-82CE-44E126A0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26E19A-3D04-1E95-5DE4-02F4647D8D3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인터랙션의 이해</a:t>
            </a:r>
            <a:endParaRPr lang="en-US" altLang="ko-KR" b="0" dirty="0"/>
          </a:p>
          <a:p>
            <a:pPr lvl="2"/>
            <a:r>
              <a:rPr lang="ko-KR" altLang="en-US" b="1" dirty="0"/>
              <a:t>내비게이션 </a:t>
            </a:r>
            <a:r>
              <a:rPr lang="ko-KR" altLang="en-US" b="1" dirty="0" err="1"/>
              <a:t>드로워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화면의 왼쪽 가장자리에서 </a:t>
            </a:r>
            <a:r>
              <a:rPr lang="ko-KR" altLang="en-US" dirty="0" err="1"/>
              <a:t>서랍처럽</a:t>
            </a:r>
            <a:r>
              <a:rPr lang="ko-KR" altLang="en-US" dirty="0"/>
              <a:t> 열리고 닫히면서 앱을 </a:t>
            </a:r>
            <a:r>
              <a:rPr lang="ko-KR" altLang="en-US" dirty="0" err="1"/>
              <a:t>탑색</a:t>
            </a:r>
            <a:r>
              <a:rPr lang="ko-KR" altLang="en-US" dirty="0"/>
              <a:t> 할 수 있는 패널</a:t>
            </a:r>
            <a:endParaRPr lang="en-US" altLang="ko-KR" dirty="0"/>
          </a:p>
          <a:p>
            <a:pPr lvl="2"/>
            <a:r>
              <a:rPr lang="ko-KR" altLang="en-US" dirty="0"/>
              <a:t>평상시에는 화면 밖에 배치되어 보이지 않지만 메뉴 항목을 눌렀을 때 슬라이딩 되면서 나타나는 특징을 가짐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664C0B-3A64-CCF6-8B65-05096DD9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</p:spTree>
    <p:extLst>
      <p:ext uri="{BB962C8B-B14F-4D97-AF65-F5344CB8AC3E}">
        <p14:creationId xmlns:p14="http://schemas.microsoft.com/office/powerpoint/2010/main" val="11378049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366EA-242A-CB26-281A-D4D82561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B89756B-2369-9586-315E-492884B354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4ECA44-0C98-289C-736A-3EC32C8744D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0DA1D3-8635-373D-77F4-E32DE065C3D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C3F8E3-86CE-9493-F64F-BA526C32F7F5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B9E22D-D038-8083-6804-170EFDA75208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https://bit.ly/3RwDs9M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55D2C5-A387-5372-970C-7031E59BF056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074E72B2-C26E-73DE-3D84-7B3CD27C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AB6C1-EC97-7D81-5F90-1746910C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420888"/>
            <a:ext cx="4934639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83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CF951-639E-F79D-F165-3CA77C84A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8F1F6D8-65CC-90E4-90B8-87B4542E77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프레임과 원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선택해 프레임을 생성 → 면의 색상을 ‘</a:t>
            </a:r>
            <a:r>
              <a:rPr lang="en-US" altLang="ko-KR" dirty="0"/>
              <a:t>#2DE7F3’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6F7DC02C-5FF1-4F20-0A54-734D61E8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ACE78A-D3F6-5ED5-66A1-30628D3B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948835" cy="29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195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D50C5-CF99-1148-EB1B-DA446A8C5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F10B075-A5C9-0D63-2557-B04D70B015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새 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선택하여 프레임을 추가로 생성</a:t>
            </a:r>
            <a:endParaRPr lang="en-US" altLang="ko-KR" dirty="0"/>
          </a:p>
          <a:p>
            <a:pPr lvl="2"/>
            <a:r>
              <a:rPr lang="ko-KR" altLang="en-US" dirty="0"/>
              <a:t>넓이에서 ‘</a:t>
            </a:r>
            <a:r>
              <a:rPr lang="en-US" altLang="ko-KR" dirty="0"/>
              <a:t>–56’</a:t>
            </a:r>
            <a:r>
              <a:rPr lang="ko-KR" altLang="en-US" dirty="0"/>
              <a:t>을 입력해 </a:t>
            </a:r>
            <a:r>
              <a:rPr lang="ko-KR" altLang="en-US" dirty="0" err="1"/>
              <a:t>스크림</a:t>
            </a:r>
            <a:r>
              <a:rPr lang="ko-KR" altLang="en-US" dirty="0"/>
              <a:t> 공간을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B983DAC5-A94C-2C8D-8262-47468D9D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A6C275-778C-46EA-4187-C0CC586A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7"/>
            <a:ext cx="4968552" cy="35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15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39202-CE87-BC53-C7A3-129092F6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D0967FE-6E18-428E-05B5-10227F089A6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드로워는</a:t>
            </a:r>
            <a:r>
              <a:rPr lang="ko-KR" altLang="en-US" dirty="0"/>
              <a:t> 왼쪽에서 오른쪽으로 나타나는 것이 일반적임</a:t>
            </a:r>
            <a:endParaRPr lang="en-US" altLang="ko-KR" dirty="0"/>
          </a:p>
          <a:p>
            <a:pPr lvl="2"/>
            <a:r>
              <a:rPr lang="ko-KR" altLang="en-US" dirty="0" err="1"/>
              <a:t>드로워가</a:t>
            </a:r>
            <a:r>
              <a:rPr lang="ko-KR" altLang="en-US" dirty="0"/>
              <a:t> 될 프레임을 왼쪽으로 이동시키고 프레임 이름을 ‘</a:t>
            </a:r>
            <a:r>
              <a:rPr lang="en-US" altLang="ko-KR" dirty="0"/>
              <a:t>Drawer’</a:t>
            </a:r>
            <a:r>
              <a:rPr lang="ko-KR" altLang="en-US" dirty="0"/>
              <a:t>로 변경함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966B526C-DFED-5EAD-15B3-9B057C8D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E6271-3AE6-7A30-6D60-9B655176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680520" cy="35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799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ADDB5-FB12-D321-4AF4-15973ECC3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568FBF-943E-54C5-E203-1917B38E8A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en-US" altLang="ko-KR" dirty="0"/>
              <a:t>‘Drawer’ </a:t>
            </a:r>
            <a:r>
              <a:rPr lang="ko-KR" altLang="en-US" dirty="0"/>
              <a:t>프레임 </a:t>
            </a:r>
            <a:r>
              <a:rPr lang="en-US" altLang="ko-KR" dirty="0"/>
              <a:t>[Layer] </a:t>
            </a:r>
            <a:r>
              <a:rPr lang="ko-KR" altLang="en-US" dirty="0"/>
              <a:t>메뉴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Pass through’ </a:t>
            </a:r>
            <a:r>
              <a:rPr lang="ko-KR" altLang="en-US" dirty="0"/>
              <a:t>옵션을 ‘</a:t>
            </a:r>
            <a:r>
              <a:rPr lang="en-US" altLang="ko-KR" dirty="0"/>
              <a:t>86%’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 플러그인 실행하기</a:t>
            </a:r>
            <a:endParaRPr lang="en-US" altLang="ko-KR" b="1" dirty="0"/>
          </a:p>
          <a:p>
            <a:pPr lvl="2"/>
            <a:r>
              <a:rPr lang="ko-KR" altLang="en-US" dirty="0"/>
              <a:t>리소스 툴</a:t>
            </a:r>
            <a:r>
              <a:rPr lang="en-US" altLang="ko-KR" dirty="0"/>
              <a:t>(    )</a:t>
            </a:r>
            <a:r>
              <a:rPr lang="ko-KR" altLang="en-US" dirty="0"/>
              <a:t>의 </a:t>
            </a:r>
            <a:r>
              <a:rPr lang="en-US" altLang="ko-KR" dirty="0"/>
              <a:t>[Plugins] </a:t>
            </a:r>
            <a:r>
              <a:rPr lang="ko-KR" altLang="en-US" dirty="0"/>
              <a:t>항목 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Design Icons’</a:t>
            </a:r>
            <a:r>
              <a:rPr lang="ko-KR" altLang="en-US" dirty="0"/>
              <a:t>를 검색하여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6F089F2A-DCDC-3016-44A7-0F9DB2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975A4-56EB-0F2D-56A6-3C5E6ACD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3690829" cy="1368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C9214F-08C7-CB0E-FE09-87F75F69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005064"/>
            <a:ext cx="266356" cy="266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66FF8F-8B1F-13C9-8B36-765E04B46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501008"/>
            <a:ext cx="2664296" cy="31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602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3AA1F-8570-0D1C-11CC-6439FA3FB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AD0DB5-24AE-F660-8914-F0DD34D455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Drawer’ </a:t>
            </a:r>
            <a:r>
              <a:rPr lang="ko-KR" altLang="en-US" dirty="0"/>
              <a:t>프레임을 선택 후 아이콘을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09A9BD0E-5482-E724-63A1-378214AB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A69FFC-A1F4-518B-8278-375AA404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5018137" cy="4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273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8A23-1C7E-77C3-1F0A-BD2622D6B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30A5A9-7B76-F538-C2F8-C89A60C20A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프레임을 선택 → ‘</a:t>
            </a:r>
            <a:r>
              <a:rPr lang="en-US" altLang="ko-KR" dirty="0"/>
              <a:t>Menu’</a:t>
            </a:r>
            <a:r>
              <a:rPr lang="ko-KR" altLang="en-US" dirty="0"/>
              <a:t>로 검색한 후 아이콘을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9D755F65-BFE9-8D08-0D7F-4D39E9F9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7695E-80A3-73DE-C6A2-F6C8FA50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4176464" cy="37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718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C2DB-0E69-3A91-3FC7-35E1A821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968E9F-ADD2-2F38-C2A8-E99063DD8F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아이콘 배치하기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Drawer’ </a:t>
            </a:r>
            <a:r>
              <a:rPr lang="ko-KR" altLang="en-US" dirty="0"/>
              <a:t>프레임 우측 → ‘</a:t>
            </a:r>
            <a:r>
              <a:rPr lang="en-US" altLang="ko-KR" dirty="0"/>
              <a:t>Close’ </a:t>
            </a:r>
            <a:r>
              <a:rPr lang="ko-KR" altLang="en-US" dirty="0"/>
              <a:t>아이콘을 상단과 우측 각 ’</a:t>
            </a:r>
            <a:r>
              <a:rPr lang="en-US" altLang="ko-KR" dirty="0"/>
              <a:t>16’</a:t>
            </a:r>
            <a:r>
              <a:rPr lang="ko-KR" altLang="en-US" dirty="0"/>
              <a:t>의 여백을 두고 배치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 좌측 → ‘</a:t>
            </a:r>
            <a:r>
              <a:rPr lang="en-US" altLang="ko-KR" dirty="0"/>
              <a:t>16’</a:t>
            </a:r>
            <a:r>
              <a:rPr lang="ko-KR" altLang="en-US" dirty="0"/>
              <a:t>의 여백 위치에는 ‘</a:t>
            </a:r>
            <a:r>
              <a:rPr lang="en-US" altLang="ko-KR" dirty="0"/>
              <a:t>Menu’ </a:t>
            </a:r>
            <a:r>
              <a:rPr lang="ko-KR" altLang="en-US" dirty="0"/>
              <a:t>아이콘을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5BA055F4-B09E-7C17-3531-ED296D563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999164-0611-D0C8-F688-B7F1312B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16216" cy="120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16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E020-C6A4-CB53-0979-6322A9D5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1246E57-61EB-171D-EBDA-EA9DC70FE7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‘</a:t>
            </a:r>
            <a:r>
              <a:rPr lang="en-US" altLang="ko-KR" dirty="0"/>
              <a:t>Menu’ </a:t>
            </a:r>
            <a:r>
              <a:rPr lang="ko-KR" altLang="en-US" dirty="0"/>
              <a:t>아이콘을 ‘</a:t>
            </a:r>
            <a:r>
              <a:rPr lang="en-US" altLang="ko-KR" dirty="0"/>
              <a:t>Drawer’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12D4D5E3-4104-F9EA-FB53-955E22CB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B782A-505F-93B9-D066-FB97CCDC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4845288" cy="30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4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7987-86A4-FD1F-3D0B-E6222068D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9048254-09F7-B74C-0897-4D529F4E31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80C52B-B72D-8250-1D50-7E073F9D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6C2DF04F-CD25-63FB-1BAD-350362B98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4889751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207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DF1BB-3D9C-C571-E409-1B6029280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D74DBB-EB4C-0D8C-4E3B-E6F182EA57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tap]</a:t>
            </a:r>
          </a:p>
          <a:p>
            <a:pPr lvl="2"/>
            <a:r>
              <a:rPr lang="ko-KR" altLang="en-US" b="1" dirty="0"/>
              <a:t>내비게이션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[Open overlay]</a:t>
            </a:r>
          </a:p>
          <a:p>
            <a:pPr lvl="2"/>
            <a:r>
              <a:rPr lang="ko-KR" altLang="en-US" b="1" dirty="0"/>
              <a:t>애니메이션</a:t>
            </a:r>
            <a:r>
              <a:rPr lang="ko-KR" altLang="en-US" dirty="0"/>
              <a:t> </a:t>
            </a:r>
            <a:r>
              <a:rPr lang="en-US" altLang="ko-KR" dirty="0"/>
              <a:t>: [Move in] ,</a:t>
            </a:r>
            <a:r>
              <a:rPr lang="ko-KR" altLang="en-US" dirty="0"/>
              <a:t> 방향</a:t>
            </a:r>
            <a:r>
              <a:rPr lang="en-US" altLang="ko-KR" dirty="0"/>
              <a:t>(    )</a:t>
            </a:r>
          </a:p>
          <a:p>
            <a:pPr lvl="2"/>
            <a:r>
              <a:rPr lang="ko-KR" altLang="en-US" b="1" dirty="0"/>
              <a:t>애니메이션 세부 속성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[Ease out] ,</a:t>
            </a:r>
            <a:r>
              <a:rPr lang="ko-KR" altLang="en-US" dirty="0"/>
              <a:t> 속도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300ms’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283BCD3-2813-4A84-D860-C7A593F4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148CB-4AEC-6799-BB3C-E133F2E7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126490"/>
            <a:ext cx="216024" cy="2640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C943A8-5BCA-93A1-FF60-FB3F896E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204864"/>
            <a:ext cx="301348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951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AC55A-151C-E672-76CF-6E4A3D304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66384F5-BE49-A1FE-3DD7-80B2C334D8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760640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위치 </a:t>
            </a:r>
            <a:r>
              <a:rPr lang="en-US" altLang="ko-KR" dirty="0"/>
              <a:t>: [Bottom] </a:t>
            </a:r>
            <a:r>
              <a:rPr lang="ko-KR" altLang="en-US" dirty="0"/>
              <a:t>또는 </a:t>
            </a:r>
            <a:r>
              <a:rPr lang="en-US" altLang="ko-KR" dirty="0"/>
              <a:t>[Top left]</a:t>
            </a:r>
          </a:p>
          <a:p>
            <a:pPr lvl="2"/>
            <a:r>
              <a:rPr lang="ko-KR" altLang="en-US" dirty="0" err="1"/>
              <a:t>드로워의</a:t>
            </a:r>
            <a:r>
              <a:rPr lang="ko-KR" altLang="en-US" dirty="0"/>
              <a:t> 외부 영역을 탭 했을 때 창이 닫히도록 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Close when clicking outside’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‘</a:t>
            </a:r>
            <a:r>
              <a:rPr lang="en-US" altLang="ko-KR" dirty="0"/>
              <a:t>Add background’</a:t>
            </a:r>
            <a:r>
              <a:rPr lang="ko-KR" altLang="en-US" dirty="0"/>
              <a:t> 체크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57AB9B58-0E2A-E3F6-DBC4-1575DA422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49071-BA4F-2B15-C46D-CEE226D8D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772816"/>
            <a:ext cx="207797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40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07598-E9EF-9E52-0197-3B70760B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0E17DC-380B-3031-EB0A-D37E45E6A2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Drawer’ </a:t>
            </a:r>
            <a:r>
              <a:rPr lang="ko-KR" altLang="en-US" dirty="0"/>
              <a:t>프레임을 선택하여 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</a:t>
            </a:r>
          </a:p>
          <a:p>
            <a:pPr lvl="2"/>
            <a:r>
              <a:rPr lang="ko-KR" altLang="en-US" b="1" dirty="0"/>
              <a:t>내비게이션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[Close overlay]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BD75B8BC-EBE2-9388-2536-8562DBB8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457B8D-A7E4-C1DA-A3F1-612A0247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501008"/>
            <a:ext cx="4176464" cy="28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34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F6D13-025B-1136-894F-C55F71477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354F37E-32E4-CB0A-3352-3CC32C1150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Close’ </a:t>
            </a:r>
            <a:r>
              <a:rPr lang="ko-KR" altLang="en-US" dirty="0"/>
              <a:t>버튼을 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프레임으로 연결 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 [On tap]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b="1" dirty="0"/>
              <a:t>내비게이션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[Close overlay]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C42BD642-867F-1636-EEB2-6FEB8720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4E57F-9A3B-B99C-0DD4-13BC72CE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092280" cy="22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373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166EA-EE64-1542-6148-B257CF3A0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1A8FBC-C0CA-6379-D440-BDCA696DAD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lvl="2"/>
            <a:r>
              <a:rPr lang="ko-KR" altLang="en-US" dirty="0"/>
              <a:t>메뉴 항목을 탭 하면 </a:t>
            </a:r>
            <a:r>
              <a:rPr lang="ko-KR" altLang="en-US" dirty="0" err="1"/>
              <a:t>드로워가</a:t>
            </a:r>
            <a:r>
              <a:rPr lang="ko-KR" altLang="en-US" dirty="0"/>
              <a:t> 나타나고 </a:t>
            </a:r>
            <a:r>
              <a:rPr lang="ko-KR" altLang="en-US" dirty="0" err="1"/>
              <a:t>드래그하여</a:t>
            </a:r>
            <a:r>
              <a:rPr lang="ko-KR" altLang="en-US" dirty="0"/>
              <a:t> </a:t>
            </a:r>
            <a:r>
              <a:rPr lang="ko-KR" altLang="en-US" dirty="0" err="1"/>
              <a:t>드로워를</a:t>
            </a:r>
            <a:r>
              <a:rPr lang="ko-KR" altLang="en-US" dirty="0"/>
              <a:t> 밀어 넣을 수 있음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305A4BB9-1063-03E1-B002-7FD88726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1AC842-1671-B9D6-ECE8-7C5C8B70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3"/>
            <a:ext cx="414154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93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B5D7B-89CC-2C80-FE4F-9AECE187A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00128B-7D09-CD20-E3B1-89BB151EF4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오브젝트에 인터랙션이 적용되어 화살표로 연결된 것을 알 수 있음</a:t>
            </a:r>
            <a:endParaRPr lang="en-US" altLang="ko-KR" dirty="0"/>
          </a:p>
          <a:p>
            <a:pPr lvl="2"/>
            <a:r>
              <a:rPr lang="ko-KR" altLang="en-US" dirty="0"/>
              <a:t>이제 우측 상단의 미리보기 버튼</a:t>
            </a:r>
            <a:r>
              <a:rPr lang="en-US" altLang="ko-KR" dirty="0"/>
              <a:t>(     )</a:t>
            </a:r>
            <a:r>
              <a:rPr lang="ko-KR" altLang="en-US" dirty="0"/>
              <a:t>을 클릭하여 프로토타입 미리보기를 실행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E1C8F0-39E8-7ECA-A667-01471C44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E44D5697-14C4-C452-3C9E-02AB68B1E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6970196" cy="22221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62959F-50B8-C7F4-FD9E-55504A96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689542"/>
            <a:ext cx="274729" cy="3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4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0BD97-58BE-F878-6C6F-03B9D823A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3082C0-CF15-E1F7-33AD-092E0669F5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배경을 클릭 → 인터랙션이 적용된 오브젝트 가장자리에 푸른색 박스가 나타남</a:t>
            </a:r>
            <a:endParaRPr lang="en-US" altLang="ko-KR" dirty="0"/>
          </a:p>
          <a:p>
            <a:pPr lvl="2"/>
            <a:r>
              <a:rPr lang="ko-KR" altLang="en-US" dirty="0"/>
              <a:t>화면 하단의 </a:t>
            </a:r>
            <a:r>
              <a:rPr lang="en-US" altLang="ko-KR" dirty="0"/>
              <a:t>[&lt; &gt;] </a:t>
            </a:r>
            <a:r>
              <a:rPr lang="ko-KR" altLang="en-US" dirty="0"/>
              <a:t>버튼 → 여러 페이지가 있음을 나타냄</a:t>
            </a:r>
            <a:endParaRPr lang="en-US" altLang="ko-KR" dirty="0"/>
          </a:p>
          <a:p>
            <a:pPr lvl="2"/>
            <a:r>
              <a:rPr lang="en-US" altLang="ko-KR" dirty="0"/>
              <a:t>[Restart] </a:t>
            </a:r>
            <a:r>
              <a:rPr lang="ko-KR" altLang="en-US" dirty="0"/>
              <a:t>버튼 → 다른 페이지로 이동하였을 때 처음 페이지로 돌아옴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501C6D-DE42-6855-C86B-79A142EC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F9454C81-7097-58C6-8947-E8693EA197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01008"/>
            <a:ext cx="4032448" cy="31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1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EFA45-F713-E965-0FD0-56E4B08C2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08EE95-FB90-4634-26FF-FFB89696FE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화면 중앙의 회색 원을 클릭 →</a:t>
            </a:r>
            <a:r>
              <a:rPr lang="en-US" altLang="ko-KR" dirty="0"/>
              <a:t> </a:t>
            </a:r>
            <a:r>
              <a:rPr lang="ko-KR" altLang="en-US" dirty="0"/>
              <a:t>프레임이 전환되며 붉은 색상의 원으로 변경됨</a:t>
            </a:r>
            <a:endParaRPr lang="en-US" altLang="ko-KR" dirty="0"/>
          </a:p>
          <a:p>
            <a:pPr lvl="2"/>
            <a:r>
              <a:rPr lang="ko-KR" altLang="en-US" dirty="0"/>
              <a:t>붉은 색의 원을 클릭 →</a:t>
            </a:r>
            <a:r>
              <a:rPr lang="en-US" altLang="ko-KR" dirty="0"/>
              <a:t> </a:t>
            </a:r>
            <a:r>
              <a:rPr lang="ko-KR" altLang="en-US" dirty="0"/>
              <a:t>다시 회색 원이 있는 프레임으로 전환되는 것을 알 수 있음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35D97C-3C5C-D39E-7BB2-1C277A5A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 descr="직사각형, 사각형, 사진 액자, 디자인이(가) 표시된 사진&#10;&#10;자동 생성된 설명">
            <a:extLst>
              <a:ext uri="{FF2B5EF4-FFF2-40B4-BE49-F238E27FC236}">
                <a16:creationId xmlns:a16="http://schemas.microsoft.com/office/drawing/2014/main" id="{5AA84CF5-E6A7-13E5-75B8-D70C884EB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140968"/>
            <a:ext cx="3888432" cy="33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4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22175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프레임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베리언트</a:t>
            </a:r>
            <a:r>
              <a:rPr lang="ko-KR" altLang="en-US" sz="2000" b="1" dirty="0">
                <a:latin typeface="+mj-ea"/>
                <a:ea typeface="+mj-ea"/>
              </a:rPr>
              <a:t> 스위치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버튼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캐러셀</a:t>
            </a:r>
            <a:r>
              <a:rPr lang="ko-KR" altLang="en-US" sz="2000" b="1" dirty="0">
                <a:latin typeface="+mj-ea"/>
                <a:ea typeface="+mj-ea"/>
              </a:rPr>
              <a:t>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오버플로우</a:t>
            </a:r>
            <a:r>
              <a:rPr lang="ko-KR" altLang="en-US" sz="2000" b="1" dirty="0">
                <a:latin typeface="+mj-ea"/>
                <a:ea typeface="+mj-ea"/>
              </a:rPr>
              <a:t> 스크롤링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모달</a:t>
            </a:r>
            <a:r>
              <a:rPr lang="ko-KR" altLang="en-US" sz="2000" b="1" dirty="0">
                <a:latin typeface="+mj-ea"/>
                <a:ea typeface="+mj-ea"/>
              </a:rPr>
              <a:t> 창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내비게이션 </a:t>
            </a:r>
            <a:r>
              <a:rPr lang="ko-KR" altLang="en-US" sz="2000" b="1" dirty="0" err="1">
                <a:latin typeface="+mj-ea"/>
                <a:ea typeface="+mj-ea"/>
              </a:rPr>
              <a:t>드로워</a:t>
            </a:r>
            <a:r>
              <a:rPr lang="ko-KR" altLang="en-US" sz="2000" b="1" dirty="0">
                <a:latin typeface="+mj-ea"/>
                <a:ea typeface="+mj-ea"/>
              </a:rPr>
              <a:t> 인터랙션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베리언트</a:t>
            </a:r>
            <a:r>
              <a:rPr lang="ko-KR" altLang="en-US" dirty="0">
                <a:solidFill>
                  <a:schemeClr val="tx1"/>
                </a:solidFill>
              </a:rPr>
              <a:t> 스위치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베리언트로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스위치 인터랙션 제작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 err="1"/>
              <a:t>베리언트와</a:t>
            </a:r>
            <a:r>
              <a:rPr lang="ko-KR" altLang="en-US" dirty="0"/>
              <a:t> 인터랙션</a:t>
            </a:r>
            <a:endParaRPr lang="en-US" altLang="ko-KR" b="0" dirty="0"/>
          </a:p>
          <a:p>
            <a:pPr lvl="2"/>
            <a:r>
              <a:rPr lang="ko-KR" altLang="en-US" dirty="0"/>
              <a:t>디자인을 하다 보면 한 페이지 안에서 일어나는 인터랙션이 굉장히 많을 때가 있음</a:t>
            </a:r>
            <a:endParaRPr lang="en-US" altLang="ko-KR" dirty="0"/>
          </a:p>
          <a:p>
            <a:pPr lvl="2"/>
            <a:r>
              <a:rPr lang="ko-KR" altLang="en-US" dirty="0"/>
              <a:t>따라서 버튼 형태에 인터랙션을 적용해야 한다면</a:t>
            </a:r>
            <a:r>
              <a:rPr lang="en-US" altLang="ko-KR" dirty="0"/>
              <a:t>, </a:t>
            </a:r>
            <a:r>
              <a:rPr lang="ko-KR" altLang="en-US" dirty="0"/>
              <a:t>버튼을 제작하는 </a:t>
            </a:r>
            <a:r>
              <a:rPr lang="ko-KR" altLang="en-US" dirty="0" err="1"/>
              <a:t>베리언트</a:t>
            </a:r>
            <a:r>
              <a:rPr lang="ko-KR" altLang="en-US" dirty="0"/>
              <a:t> 단계에서 인터랙션을 지정하여 사용하는 것이 더 효율적임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9817-86B0-7CA1-3510-5BCD50AC4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A155B68-53FC-1E5E-8A02-271FC8C0F8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2763D3-5E51-C8DF-8D06-E508566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34762-4776-B32A-0E09-01D27D8B2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28612" cy="29211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A4B6477-CAA1-27E6-FC89-DE4B01383C46}"/>
              </a:ext>
            </a:extLst>
          </p:cNvPr>
          <p:cNvGrpSpPr/>
          <p:nvPr/>
        </p:nvGrpSpPr>
        <p:grpSpPr>
          <a:xfrm>
            <a:off x="971600" y="1844824"/>
            <a:ext cx="7399346" cy="4464496"/>
            <a:chOff x="971600" y="1844824"/>
            <a:chExt cx="7416824" cy="4248472"/>
          </a:xfrm>
          <a:solidFill>
            <a:srgbClr val="F4ECD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A5E472-A5F9-F58F-8F2E-DA190806436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6F9FF8-13A3-909E-9D2E-76B3C336A13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CA3B11-7A21-C123-913A-1C88538BA659}"/>
              </a:ext>
            </a:extLst>
          </p:cNvPr>
          <p:cNvSpPr/>
          <p:nvPr/>
        </p:nvSpPr>
        <p:spPr>
          <a:xfrm>
            <a:off x="2754322" y="6165304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Helvetica 55 Roman"/>
              </a:rPr>
              <a:t>https://bit.ly/4aouVyv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6062C5-ED69-B94D-ECE3-72FF75D051DB}"/>
              </a:ext>
            </a:extLst>
          </p:cNvPr>
          <p:cNvSpPr/>
          <p:nvPr/>
        </p:nvSpPr>
        <p:spPr>
          <a:xfrm>
            <a:off x="971600" y="6165751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74A5F-A364-CFCC-1261-681A23537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" t="581"/>
          <a:stretch/>
        </p:blipFill>
        <p:spPr>
          <a:xfrm>
            <a:off x="3060700" y="2298700"/>
            <a:ext cx="3838463" cy="37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79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8CE8-F880-339B-A56C-9B7B119E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51D96A-755C-B873-46B3-4DE8E578B0C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120’, </a:t>
            </a:r>
            <a:r>
              <a:rPr lang="ko-KR" altLang="en-US" dirty="0"/>
              <a:t>높이 ‘</a:t>
            </a:r>
            <a:r>
              <a:rPr lang="en-US" altLang="ko-KR" dirty="0"/>
              <a:t>60’</a:t>
            </a:r>
            <a:r>
              <a:rPr lang="ko-KR" altLang="en-US" dirty="0"/>
              <a:t>인 직사각형을 만듦 →</a:t>
            </a:r>
            <a:r>
              <a:rPr lang="en-US" altLang="ko-KR" dirty="0"/>
              <a:t> </a:t>
            </a:r>
            <a:r>
              <a:rPr lang="ko-KR" altLang="en-US" dirty="0"/>
              <a:t>가장자리 둥글기 값에 ‘</a:t>
            </a:r>
            <a:r>
              <a:rPr lang="en-US" altLang="ko-KR" dirty="0"/>
              <a:t>30’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9143A-7C56-930F-BF55-F0B798DF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6" name="그림 5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EB2D19F3-480C-066B-E88F-E1C96091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84984"/>
            <a:ext cx="5810549" cy="22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82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55124-011B-D9A9-4F55-A8156F398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9F3D71-002A-3179-BA6E-F014A6D247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원형 툴</a:t>
            </a:r>
            <a:r>
              <a:rPr lang="en-US" altLang="ko-KR" dirty="0"/>
              <a:t>(    )</a:t>
            </a:r>
            <a:r>
              <a:rPr lang="ko-KR" altLang="en-US" dirty="0"/>
              <a:t>로 넓이와 높이가 ‘</a:t>
            </a:r>
            <a:r>
              <a:rPr lang="en-US" altLang="ko-KR" dirty="0"/>
              <a:t>54’</a:t>
            </a:r>
            <a:r>
              <a:rPr lang="ko-KR" altLang="en-US" dirty="0"/>
              <a:t>인 정원을 그림 → 색상을 ‘</a:t>
            </a:r>
            <a:r>
              <a:rPr lang="en-US" altLang="ko-KR" dirty="0"/>
              <a:t>#FFFFFF’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r>
              <a:rPr lang="ko-KR" altLang="en-US" dirty="0"/>
              <a:t>원의 위치를 좌측에 배치하고 그림과 같이 좌측</a:t>
            </a:r>
            <a:r>
              <a:rPr lang="en-US" altLang="ko-KR" dirty="0"/>
              <a:t>, </a:t>
            </a:r>
            <a:r>
              <a:rPr lang="ko-KR" altLang="en-US" dirty="0"/>
              <a:t>상하 여백을 ‘</a:t>
            </a:r>
            <a:r>
              <a:rPr lang="en-US" altLang="ko-KR" dirty="0"/>
              <a:t>3’</a:t>
            </a:r>
            <a:r>
              <a:rPr lang="ko-KR" altLang="en-US" dirty="0"/>
              <a:t>으로 지정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199264-884B-D117-5712-C4506B4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BEABB-1C67-0E0F-BE81-0E0947374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84336"/>
            <a:ext cx="216024" cy="2900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7BAD0E-D1F1-05A6-3A09-B0C61BBB9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645024"/>
            <a:ext cx="64674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81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2AAE8-E5CC-850F-C15A-DF8D4907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E7DB3B-90AD-4B34-EFE0-1873A147CE3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원을 선택 → 우측 패널에서 </a:t>
            </a:r>
            <a:r>
              <a:rPr lang="en-US" altLang="ko-KR" dirty="0"/>
              <a:t>[Effects] </a:t>
            </a:r>
            <a:r>
              <a:rPr lang="ko-KR" altLang="en-US" dirty="0"/>
              <a:t>메뉴의     를 클릭</a:t>
            </a:r>
            <a:endParaRPr lang="en-US" altLang="ko-KR" dirty="0"/>
          </a:p>
          <a:p>
            <a:pPr lvl="2"/>
            <a:r>
              <a:rPr lang="en-US" altLang="ko-KR" dirty="0"/>
              <a:t>[Drop shadow]</a:t>
            </a:r>
            <a:r>
              <a:rPr lang="ko-KR" altLang="en-US" dirty="0"/>
              <a:t>의 옵션 창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옵션 값을 ‘</a:t>
            </a:r>
            <a:r>
              <a:rPr lang="en-US" altLang="ko-KR" dirty="0"/>
              <a:t>X 2’, ‘Y 2’, ‘Blur 2’,</a:t>
            </a:r>
            <a:r>
              <a:rPr lang="ko-KR" altLang="en-US" dirty="0"/>
              <a:t> 투명도 값 ‘</a:t>
            </a:r>
            <a:r>
              <a:rPr lang="en-US" altLang="ko-KR" dirty="0"/>
              <a:t>25’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E15D90-FD07-E64E-4A27-356123A7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68F41-B1E6-6642-52A4-4449A776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787945"/>
            <a:ext cx="209006" cy="209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F541B2-81B7-09E7-0EB1-DFED7D02A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140968"/>
            <a:ext cx="234962" cy="2667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98C036-24A2-7445-F817-41BDED7C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077072"/>
            <a:ext cx="7308304" cy="202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9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FA1C3-190D-0BCD-4A43-728E38919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1F634D-0A4D-8840-819A-5672FD8075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컨테이너를 선택 → 우측 패널에서 </a:t>
            </a:r>
            <a:r>
              <a:rPr lang="en-US" altLang="ko-KR" dirty="0"/>
              <a:t>[Effects] </a:t>
            </a:r>
            <a:r>
              <a:rPr lang="ko-KR" altLang="en-US" dirty="0"/>
              <a:t>메뉴의    를 클릭</a:t>
            </a:r>
            <a:endParaRPr lang="en-US" altLang="ko-KR" dirty="0"/>
          </a:p>
          <a:p>
            <a:pPr lvl="2"/>
            <a:r>
              <a:rPr lang="en-US" altLang="ko-KR" dirty="0"/>
              <a:t>[Drop shadow]</a:t>
            </a:r>
            <a:r>
              <a:rPr lang="ko-KR" altLang="en-US" dirty="0"/>
              <a:t>의 옵션 창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옵션 값을 ‘</a:t>
            </a:r>
            <a:r>
              <a:rPr lang="en-US" altLang="ko-KR" dirty="0"/>
              <a:t>X 4’, ‘Y 4’, ‘Blur 4’ ,</a:t>
            </a:r>
            <a:r>
              <a:rPr lang="ko-KR" altLang="en-US" dirty="0"/>
              <a:t>투명도 값 ‘</a:t>
            </a:r>
            <a:r>
              <a:rPr lang="en-US" altLang="ko-KR" dirty="0"/>
              <a:t>40’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41A803-FF20-89AC-56B3-9E587E00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F4C895-6D86-6D98-430E-47AE4B7B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771160"/>
            <a:ext cx="209006" cy="209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1A845C-3BA1-C72B-2351-19BC0EF26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33057"/>
            <a:ext cx="6840760" cy="19299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2EBE29-07E9-7DE4-4687-D52FE0A6C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140968"/>
            <a:ext cx="234962" cy="26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28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C2FD-EE92-F03D-5A32-2AFE138D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877E36-B7C0-D4FF-4930-EF5CABFFBB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원과 컨테이너를 함께 선택하고 </a:t>
            </a:r>
            <a:r>
              <a:rPr lang="en-US" altLang="ko-KR" dirty="0"/>
              <a:t>[Alt]</a:t>
            </a:r>
            <a:r>
              <a:rPr lang="ko-KR" altLang="en-US" dirty="0"/>
              <a:t>를 누른 채</a:t>
            </a:r>
            <a:r>
              <a:rPr lang="en-US" altLang="ko-KR" dirty="0"/>
              <a:t> </a:t>
            </a:r>
            <a:r>
              <a:rPr lang="ko-KR" altLang="en-US" dirty="0"/>
              <a:t>우측으로 드래그</a:t>
            </a:r>
            <a:endParaRPr lang="en-US" altLang="ko-KR" dirty="0"/>
          </a:p>
          <a:p>
            <a:pPr lvl="2"/>
            <a:r>
              <a:rPr lang="ko-KR" altLang="en-US" dirty="0"/>
              <a:t>복제한 오브젝트를 선택한 상태로 우측 정렬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33966E-2E08-7301-E901-C8E4B132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7B1E9D-75EF-A59B-5150-CF715062F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552728" cy="20689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007257-6AB4-8331-9533-DEC48999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76056" y="3212976"/>
            <a:ext cx="227100" cy="22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22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4639C-22E0-1681-81B4-A49AEEAAA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0F3CDD-AAE7-934C-26AC-51A6F6DEF3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우측 스위치의 원 → 키보드의 좌측 화살표</a:t>
            </a:r>
            <a:r>
              <a:rPr lang="en-US" altLang="ko-KR" dirty="0"/>
              <a:t>(   )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번 눌러 좌측에 ‘</a:t>
            </a:r>
            <a:r>
              <a:rPr lang="en-US" altLang="ko-KR" dirty="0"/>
              <a:t>3’ </a:t>
            </a:r>
            <a:r>
              <a:rPr lang="ko-KR" altLang="en-US" dirty="0"/>
              <a:t>여백 생성</a:t>
            </a:r>
            <a:endParaRPr lang="en-US" altLang="ko-KR" dirty="0"/>
          </a:p>
          <a:p>
            <a:pPr lvl="2"/>
            <a:r>
              <a:rPr lang="ko-KR" altLang="en-US" dirty="0"/>
              <a:t>버튼 컨테이너를 선택 → 배경 색상을 ‘</a:t>
            </a:r>
            <a:r>
              <a:rPr lang="en-US" altLang="ko-KR" dirty="0"/>
              <a:t>#FF004D’</a:t>
            </a:r>
            <a:r>
              <a:rPr lang="ko-KR" altLang="en-US" dirty="0"/>
              <a:t>로 변경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87BAE8-DF65-43D1-897F-FE32D701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C4B635-5784-1ADA-C5E0-98F1FBCE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708920"/>
            <a:ext cx="216024" cy="244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8D7D6C-9276-C828-C7CF-8D0502FF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7007742" cy="27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4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8352-C70A-2567-F19C-E29B964A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73B38B6-87E9-AEE1-1DD5-403BEA9941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그룹화 하기</a:t>
            </a:r>
            <a:endParaRPr lang="en-US" altLang="ko-KR" b="1" dirty="0"/>
          </a:p>
          <a:p>
            <a:pPr lvl="2"/>
            <a:r>
              <a:rPr lang="ko-KR" altLang="en-US" dirty="0"/>
              <a:t>회색 버튼 세트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그룹화</a:t>
            </a:r>
            <a:endParaRPr lang="en-US" altLang="ko-KR" dirty="0"/>
          </a:p>
          <a:p>
            <a:pPr lvl="2"/>
            <a:r>
              <a:rPr lang="ko-KR" altLang="en-US" dirty="0"/>
              <a:t>색상버튼 세트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그룹화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FC7946-31D8-BA69-21C8-23A5A046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8B2FC2-E7D1-5418-4C60-B7DF2709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7042386" cy="14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프로토타입 기능에 대해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기본적인 프레임 인터랙션을 제작해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드래그 인터랙션으로 </a:t>
            </a:r>
            <a:r>
              <a:rPr lang="ko-KR" altLang="en-US" dirty="0" err="1"/>
              <a:t>캐러셀을</a:t>
            </a:r>
            <a:r>
              <a:rPr lang="ko-KR" altLang="en-US" dirty="0"/>
              <a:t> 제작해 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모달</a:t>
            </a:r>
            <a:r>
              <a:rPr lang="ko-KR" altLang="en-US" dirty="0"/>
              <a:t> 창 인터랙션을 제작해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인터랙션을 제작해 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87E08-CF1B-EA3D-0CB6-8A29B25DC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E62E7A3-77C8-1BF2-5F97-AF43AE7BF3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 err="1"/>
              <a:t>베리언트로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/>
            <a:r>
              <a:rPr lang="ko-KR" altLang="en-US" dirty="0"/>
              <a:t>두 개의 버튼 그룹을 함께 선택 → </a:t>
            </a:r>
            <a:r>
              <a:rPr lang="en-US" altLang="ko-KR" dirty="0"/>
              <a:t>[Create component set]</a:t>
            </a:r>
            <a:r>
              <a:rPr lang="ko-KR" altLang="en-US" dirty="0"/>
              <a:t>을 선택한다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03FFF0-D586-E3DA-217A-312E5524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A182F0-9021-82BC-B7E0-67D2DB2B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3681400" cy="31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6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0CE56-3CDE-348D-5E46-1D9A1F1B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6569BD9-B0C9-D8C5-4927-637AB31732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</a:t>
            </a:r>
            <a:r>
              <a:rPr lang="ko-KR" altLang="en-US" dirty="0" err="1"/>
              <a:t>베리언트의</a:t>
            </a:r>
            <a:r>
              <a:rPr lang="ko-KR" altLang="en-US" dirty="0"/>
              <a:t> 회색 버튼을 선택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>
                <a:solidFill>
                  <a:srgbClr val="587EA7"/>
                </a:solidFill>
              </a:rPr>
              <a:t>⊕</a:t>
            </a:r>
            <a:r>
              <a:rPr lang="ko-KR" altLang="en-US" dirty="0"/>
              <a:t>에서부터 마우스를 </a:t>
            </a:r>
            <a:r>
              <a:rPr lang="ko-KR" altLang="en-US" dirty="0" err="1"/>
              <a:t>드래그하여</a:t>
            </a:r>
            <a:r>
              <a:rPr lang="ko-KR" altLang="en-US" dirty="0"/>
              <a:t> 우측 색상 버튼으로 화살표를 연결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422929-AF96-C3FB-3D12-04E894DF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F115CF-A340-6453-C460-253206EF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754412" cy="28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90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56BF9-DE1D-091C-899A-96D32D16D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C9AAED-BDBF-911E-9995-84DD91A094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옵션 </a:t>
            </a:r>
            <a:r>
              <a:rPr lang="en-US" altLang="ko-KR" b="1" dirty="0"/>
              <a:t>: </a:t>
            </a:r>
            <a:r>
              <a:rPr lang="ko-KR" altLang="en-US" dirty="0"/>
              <a:t>기본 옵션 그대로 </a:t>
            </a:r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777800-155F-A261-FE31-DA977FE3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A3E222-D57B-7AF9-23D8-BD6B004A2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3888432" cy="3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93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91F2B-E2B2-E1A6-3898-994E20E5A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4CE3DE-9808-6303-1B7A-ECC02353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6196408" cy="3003106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5F17A4B-FEB9-FA98-0AD0-5E686280A0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/>
            <a:r>
              <a:rPr lang="ko-KR" altLang="en-US" dirty="0"/>
              <a:t>색상 버튼 좌측의 </a:t>
            </a:r>
            <a:r>
              <a:rPr lang="ko-KR" altLang="en-US" dirty="0">
                <a:solidFill>
                  <a:srgbClr val="587EA7"/>
                </a:solidFill>
              </a:rPr>
              <a:t>⊕</a:t>
            </a:r>
            <a:r>
              <a:rPr lang="ko-KR" altLang="en-US" dirty="0"/>
              <a:t>에서부터 마우스를 </a:t>
            </a:r>
            <a:r>
              <a:rPr lang="ko-KR" altLang="en-US" dirty="0" err="1"/>
              <a:t>드래그하여</a:t>
            </a:r>
            <a:r>
              <a:rPr lang="ko-KR" altLang="en-US" dirty="0"/>
              <a:t> 회색 버튼으로 화살표를 연결</a:t>
            </a:r>
            <a:endParaRPr lang="en-US" altLang="ko-KR" dirty="0"/>
          </a:p>
          <a:p>
            <a:pPr lvl="2"/>
            <a:r>
              <a:rPr lang="ko-KR" altLang="en-US" b="1" dirty="0"/>
              <a:t>옵션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기본 옵션 값 그대로 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2A91FD-1A7C-7CC1-F3D9-0AE78EEA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</p:spTree>
    <p:extLst>
      <p:ext uri="{BB962C8B-B14F-4D97-AF65-F5344CB8AC3E}">
        <p14:creationId xmlns:p14="http://schemas.microsoft.com/office/powerpoint/2010/main" val="4058375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A0B7-C59D-F80D-4D1F-E85DB56EE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9DD228-B2D9-F412-8287-C685E56AD39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이름 변경하기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1EF305-CF37-CA81-E5EE-E4AC1B7E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338EAC-9888-A42A-D134-D7DE1460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80928"/>
            <a:ext cx="587774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1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DF8E-DBFE-96B9-8E99-E1D86C043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C3BE9E6-F281-83AD-EA8F-36DB54CBAE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새 페이지 추가하기</a:t>
            </a:r>
            <a:endParaRPr lang="en-US" altLang="ko-KR" b="1" dirty="0"/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    를 클릭하고 </a:t>
            </a:r>
            <a:r>
              <a:rPr lang="en-US" altLang="ko-KR" dirty="0"/>
              <a:t>[Page 2]</a:t>
            </a:r>
            <a:r>
              <a:rPr lang="ko-KR" altLang="en-US" dirty="0"/>
              <a:t>를 추가 →</a:t>
            </a:r>
            <a:r>
              <a:rPr lang="en-US" altLang="ko-KR" dirty="0"/>
              <a:t> </a:t>
            </a:r>
            <a:r>
              <a:rPr lang="ko-KR" altLang="en-US" dirty="0"/>
              <a:t>프레임 툴</a:t>
            </a:r>
            <a:r>
              <a:rPr lang="en-US" altLang="ko-KR" dirty="0"/>
              <a:t>(    )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우측 패널에서 ‘</a:t>
            </a:r>
            <a:r>
              <a:rPr lang="en-US" altLang="ko-KR" dirty="0"/>
              <a:t>Android Large’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32AD55-9CD1-CA16-FD46-9BC4FAA2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1DFAA-66A2-5BA1-5943-14640261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185648" cy="2868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C04B5A-229C-3B8B-AF61-3F388E90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708920"/>
            <a:ext cx="253696" cy="285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9CD5A5-F4E3-AA4A-C7FA-A0F4531D3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0928"/>
            <a:ext cx="209225" cy="20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74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D2DB-40E4-6006-B10F-F468B3332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4DCC9B-A9FB-8AFF-F704-E5DC0F36F1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en-US" altLang="ko-KR" dirty="0"/>
              <a:t>[Assets]</a:t>
            </a:r>
            <a:r>
              <a:rPr lang="ko-KR" altLang="en-US" dirty="0"/>
              <a:t>에서 등록한 ‘</a:t>
            </a:r>
            <a:r>
              <a:rPr lang="en-US" altLang="ko-KR" dirty="0"/>
              <a:t>Switch’</a:t>
            </a:r>
            <a:r>
              <a:rPr lang="ko-KR" altLang="en-US" dirty="0"/>
              <a:t>를 프레임 내부로 드래그</a:t>
            </a:r>
            <a:r>
              <a:rPr lang="en-US" altLang="ko-KR" dirty="0"/>
              <a:t> → [Prototype] </a:t>
            </a:r>
            <a:r>
              <a:rPr lang="ko-KR" altLang="en-US" dirty="0"/>
              <a:t>메뉴를 선택</a:t>
            </a:r>
            <a:endParaRPr lang="en-US" altLang="ko-KR" dirty="0"/>
          </a:p>
          <a:p>
            <a:pPr lvl="2"/>
            <a:r>
              <a:rPr lang="ko-KR" altLang="en-US" dirty="0"/>
              <a:t>원하는 디바이스와 배경색을 설정하고 프로토타입을 실행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D994F1-002E-7A2D-81A2-B36B15AF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17CC8C-7303-871E-5906-49ED1DCA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4752528" cy="31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87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8B70C-6A02-A886-9B13-92F2674B2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36016B5-6997-D2CD-8BC3-14332462C92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프로토타입을 실행하면 ‘프레임 인터랙션’ 예제와는 달리 화면 하단에 페이지가 한 페이지로 </a:t>
            </a:r>
            <a:r>
              <a:rPr lang="ko-KR" altLang="en-US" dirty="0" err="1"/>
              <a:t>설정되어있음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7F3CE9-53CA-FCE5-76AD-18CBFD78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E68C8-9C4D-75FE-F616-B65669E4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122" y="2114983"/>
            <a:ext cx="2150326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34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94CD7-D45C-2305-0FB7-80DA9B8C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63BB6EE-3038-9CC2-4C89-BC6D0908638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스위치를 클릭하면 프레임 전환 없이 화면 내에서 버튼이 전환되는 것을 알 수 있음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637506-2B5B-7767-F39E-FA415FF1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42DEE6-C0F7-E838-CBC3-0EC2DC63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54" y="2200969"/>
            <a:ext cx="2220794" cy="43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46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버튼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베리언트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제작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프레임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프로토타입 메뉴 확인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프레임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 인터랙션의 이해</a:t>
            </a:r>
            <a:endParaRPr lang="en-US" altLang="ko-KR" dirty="0"/>
          </a:p>
          <a:p>
            <a:pPr lvl="2"/>
            <a:r>
              <a:rPr lang="ko-KR" altLang="en-US" b="1" dirty="0"/>
              <a:t>버튼 </a:t>
            </a:r>
            <a:r>
              <a:rPr lang="en-US" altLang="ko-KR" b="1" dirty="0"/>
              <a:t>: </a:t>
            </a:r>
            <a:r>
              <a:rPr lang="ko-KR" altLang="en-US" dirty="0"/>
              <a:t>사용자와 서비스가 상호작용 할 때 가장 많이 사용하는 컴포넌트 중 하나이며  서비스의 상태를 표시할 수 있는 요소이기도 함</a:t>
            </a:r>
            <a:endParaRPr lang="en-US" altLang="ko-KR" dirty="0"/>
          </a:p>
          <a:p>
            <a:pPr lvl="2"/>
            <a:r>
              <a:rPr lang="ko-KR" altLang="en-US" dirty="0"/>
              <a:t>버튼을 다양한 형태와 색상을 설정하여 사용 → 사용자의 주목과 시선을 유도함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406DA-1596-8442-6EB8-8C4D66F2D073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https://bit.ly/482UPWZ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11A98E-C807-3008-1401-34B138753991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F1B1B-8FE5-E08E-65E2-7B220D46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348880"/>
            <a:ext cx="492219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새 프레임 제작하기</a:t>
            </a:r>
            <a:endParaRPr lang="en-US" altLang="ko-KR" b="1" dirty="0"/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[Page 1]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추가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생성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BD2245-F359-A283-D20C-44BCFF469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184576" cy="34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CD91-1634-334B-D12C-3F2B1DF9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841193C-0F35-C35C-1C13-2A1CA70F8D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넓이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240’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 사각형을 그림 → 가장자리 둥글기 값을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4B5003-C0B6-0FA0-2D6C-28CB6AB1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76758-26F7-3816-39EC-2292BF6DB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588224" cy="22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64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3D618-B35D-FF70-ED8F-7991439D9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A26581C-E854-21C1-CDC9-158AED379D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기본 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면의 색상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두께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색상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#FF006B’</a:t>
            </a: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 01’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→ 테두리와 같은 색상을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FD5E53-EE07-746B-020F-140F66EA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D23918-B487-6D86-E68D-F72673BC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140968"/>
            <a:ext cx="257211" cy="257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8F82B6-4B8F-957C-C55C-B2E047916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840760" cy="201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63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FDF7-1228-BC6F-E5AE-6973F4F2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60BBE84-0782-C6FC-D956-290FC4010F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호버</a:t>
            </a:r>
            <a:r>
              <a:rPr lang="ko-KR" altLang="en-US" b="1" dirty="0"/>
              <a:t> 상태의 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문자와 컨테이너를 함께 선택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복제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복제된 버튼의 컨테이너의 면 색을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#FFEEF5’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변경하여 ‘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호버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상태의 버튼을 만듦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73146-EF11-675E-33E1-66D1323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16A3E-F2D6-8FBF-91E7-FB96D25F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588224" cy="24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78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A5A99-088F-04E2-1888-9C6C54FA8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B38AFF-EFA4-0CE2-7A46-FA8270B9338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상태의 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 세트를 복제 → 면의 색상을 테두리와 같은 색상으로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문자는 흰색으로 변경하여 ‘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프레스드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상태의 버튼을 만듦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953A8B-1080-F46E-FF52-FD25BB1A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32A257-8F4E-A3D9-9738-51510DD2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6660232" cy="22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36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433F-34D4-97FE-1448-78E99BF4B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D06598-281C-5B12-ACB8-16481C14F9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버튼 복제하기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세트를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한 세트를 추가로 복제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푸른 계열의 색상으로 옵션을 변경 → 문자는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 02’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14234F-43F5-CCE8-4B86-C82E60C1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DA896D-3A23-D55F-2596-E32ED822B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645024"/>
            <a:ext cx="72098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40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56DA5-1FDB-4FA7-3792-ABA27C971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4E85A4-D32B-500B-293D-23403C2A7A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그룹화하기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모든 버튼을 각각의 그룹으로 만들어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개의 그룹으로 만듦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915AD6-AB88-A166-C05F-605CB166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287D7-61CC-B78C-8DB4-F5086C57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56992"/>
            <a:ext cx="734481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13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168E2-2BD5-F241-0DC1-FFD9A43CE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BB9899E-D925-A6EC-94A3-00A755576A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분홍색 색상의 버튼 그룹을 모두 선택 → 상단 컴포넌트 아이콘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화살표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component set]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89B399-3B13-37D7-EEAB-2A07EA51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B3A948-16E3-ABF6-D7D2-A7DF4918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35480"/>
            <a:ext cx="3384376" cy="30844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51CC5-6B0E-0335-4B33-CA5CDDB5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3" y="2780928"/>
            <a:ext cx="219606" cy="2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112568" cy="5400600"/>
          </a:xfrm>
        </p:spPr>
        <p:txBody>
          <a:bodyPr/>
          <a:lstStyle/>
          <a:p>
            <a:r>
              <a:rPr lang="ko-KR" altLang="en-US" dirty="0" err="1"/>
              <a:t>피그마와</a:t>
            </a:r>
            <a:r>
              <a:rPr lang="ko-KR" altLang="en-US" dirty="0"/>
              <a:t> 프로토타입</a:t>
            </a:r>
            <a:endParaRPr lang="en-US" altLang="ko-KR" dirty="0"/>
          </a:p>
          <a:p>
            <a:pPr lvl="2"/>
            <a:r>
              <a:rPr lang="ko-KR" altLang="en-US" dirty="0" err="1"/>
              <a:t>피그마의</a:t>
            </a:r>
            <a:r>
              <a:rPr lang="ko-KR" altLang="en-US" dirty="0"/>
              <a:t> 프로토타입 기능을 활용하면</a:t>
            </a:r>
            <a:r>
              <a:rPr lang="en-US" altLang="ko-KR" dirty="0"/>
              <a:t>, </a:t>
            </a:r>
            <a:r>
              <a:rPr lang="ko-KR" altLang="en-US" dirty="0"/>
              <a:t>디자인 요소에 전환</a:t>
            </a:r>
            <a:r>
              <a:rPr lang="en-US" altLang="ko-KR" dirty="0"/>
              <a:t>, </a:t>
            </a:r>
            <a:r>
              <a:rPr lang="ko-KR" altLang="en-US" dirty="0"/>
              <a:t>애니메이션과 같은 인터랙션 효과를 만들 수 있음</a:t>
            </a:r>
            <a:endParaRPr lang="en-US" altLang="ko-KR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살펴보면 디바이스의 기종과 색상</a:t>
            </a:r>
            <a:r>
              <a:rPr lang="en-US" altLang="ko-KR" dirty="0"/>
              <a:t>, </a:t>
            </a:r>
            <a:r>
              <a:rPr lang="ko-KR" altLang="en-US" dirty="0"/>
              <a:t>미리보기 화면의 바탕화면 색상을 지정할 수 있는 옵션이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28775-B034-CDCB-DF35-A72B84F9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340768"/>
            <a:ext cx="2714383" cy="52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1DF68-59F3-817B-E9CE-5EA8175B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465D6A1-40FD-B8F2-9DA4-582CBACD1E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푸른색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색상의 버튼 그룹을 모두 선택 → 상단 컴포넌트 아이콘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화살표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component set]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C4CA0C-F4F1-C59C-42A7-80D0B6BD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4F8E27-51D0-7CE7-676C-A7C5CC48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8"/>
            <a:ext cx="3517667" cy="30243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7DFCB5-D24C-265A-817D-0841E647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3" y="2780928"/>
            <a:ext cx="219606" cy="2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64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D95F6-CF75-3B5C-552C-7476D33E4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081F116-B3BA-48DC-0018-BA7B783FC3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버튼을 선택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Property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9AE7DD-4DF2-A568-C940-93941AB0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B9819C-8060-192F-7776-205971D0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6048672" cy="28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62F15-D952-38DB-F232-589BD0D1B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1ED1698-1135-1257-CA97-A26412EBBC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이름을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B60647-E3AE-63F6-369E-E7B691E5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B617A-1444-5ADC-ED4E-B434A13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91466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79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7A62E-E240-18C4-EAB1-DFBAA0ED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7E12CD-40FB-6285-FEE1-1698968C63A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버튼은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‘Pressed’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2F4402-76A8-8C37-38D8-22BDDCEE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95DFE6-B5A8-1160-A80B-742639B7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140968"/>
            <a:ext cx="699424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89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E4459-3644-43EE-22A2-DA8A71A93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AAB327-C647-A739-A1A2-76AE271739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푸른색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그룹의 내부를 더블클릭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Property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버튼을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40C114-2C72-8987-9931-4C93B4FB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A05FC3-1031-BF39-CC03-2F5F5782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156176" cy="28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89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83734-525C-CAAD-6849-75E03EE0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A4DD72-B008-1D51-7481-37879A553D4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마지막 세 번째 버튼은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3CAF2C-50AF-DEB5-B7A1-77456E07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424722-39AB-587D-ABE9-337ECF5B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588224" cy="33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4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2C4C-0D7A-1741-7F44-EBC303D64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CBC159-D936-2F8A-36CF-A198F4FF5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컴포넌트의 이름을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[Prototype]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메뉴를 클릭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‘Pink’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버튼에서 두 번째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화살표를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7AA39F-3047-2C15-C0CD-96C2E769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0514B9-F026-E8C9-5A5B-1F45054B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320755" cy="30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95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300AC-2123-A637-C1CC-DF5893BD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5ED434-15F3-FE34-7F35-427B257921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hovering]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1C1E7-6F62-B6DA-FE5B-6F1702B8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5B919-18FF-7B89-DE8F-26207A29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276872"/>
            <a:ext cx="34575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01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A4A3-BA62-1D89-C1FF-705D8E78B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5BE4F15-E0CE-FEF0-1148-8EC0724692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타깃은 자동으로 다음 버튼인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[Instant]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[Dissolve]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803B8B-8048-BEFF-3D64-8CB21F46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EEC11B-9AE4-104D-2167-2399BE5F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140968"/>
            <a:ext cx="3024336" cy="30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94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605A0-1884-0BE6-3229-667C0DD26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2963CA-670E-1B3F-076F-A89D61DA63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애니메이션의 상세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[Ease out]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[Ease in and out]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시간 설정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100ms’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5E9A48-82A7-E659-F955-99CA1D87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516CC3-8820-7C5F-BFA3-2365B964C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3212976"/>
            <a:ext cx="4571033" cy="34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65F4-054C-0BF2-33E8-ED668FC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B48CE2-C1AC-B16D-F294-5D35104ED5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 err="1"/>
              <a:t>피그마와</a:t>
            </a:r>
            <a:r>
              <a:rPr lang="ko-KR" altLang="en-US" dirty="0"/>
              <a:t> 프로토타입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① </a:t>
            </a:r>
            <a:r>
              <a:rPr lang="ko-KR" altLang="en-US" b="1" dirty="0"/>
              <a:t>미리보기</a:t>
            </a:r>
            <a:r>
              <a:rPr lang="en-US" altLang="ko-KR" b="1" dirty="0"/>
              <a:t>(   ) </a:t>
            </a:r>
            <a:r>
              <a:rPr lang="ko-KR" altLang="en-US" b="1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새로운 창이 열리며 인터랙션 실행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② </a:t>
            </a:r>
            <a:r>
              <a:rPr lang="ko-KR" altLang="en-US" b="1" dirty="0"/>
              <a:t>프리뷰</a:t>
            </a:r>
            <a:r>
              <a:rPr lang="en-US" altLang="ko-KR" b="1" dirty="0"/>
              <a:t>(  ) </a:t>
            </a:r>
            <a:r>
              <a:rPr lang="ko-KR" altLang="en-US" b="1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디바이스 크기의 미리보기 창으로 프로토타입 </a:t>
            </a:r>
            <a:r>
              <a:rPr lang="ko-KR" altLang="en-US" dirty="0" err="1"/>
              <a:t>싱행</a:t>
            </a:r>
            <a:endParaRPr lang="en-US" altLang="ko-KR" dirty="0"/>
          </a:p>
          <a:p>
            <a:pPr lvl="2"/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903E6D-B254-DF45-9647-72948D4B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5F7F0B-353F-116D-98C4-235B9C6B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844824"/>
            <a:ext cx="183456" cy="179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E0A186-A5F0-49DA-1A1A-FB9D62EFB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155772" cy="186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AECF9F-4FE2-208D-6C68-CE06D60D0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780928"/>
            <a:ext cx="3672408" cy="26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9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88BA-E808-095B-035B-31CAC6D3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A98E92C-C52F-052C-BAE6-3F92F36928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화살표를 연결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pressing]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B1D790-1C89-6230-E840-9C5D1BBE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06D887-BEA1-1685-3ED6-5905297F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17032"/>
            <a:ext cx="5694784" cy="22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5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9E6E4-725E-E100-CA5B-DB2D21BAD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0FCE2B-4DA3-7B28-9813-35E4551959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나머지 옵션들은 이전 옵션과 동일함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869A89-C605-1FCE-20D5-BF9019FD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CA47FA-2A2C-339B-8A00-1C718781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204864"/>
            <a:ext cx="2692515" cy="40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46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1086-EDE0-0F87-6C48-FB735D0F8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2DFAE-A1A3-F6B4-1045-A434C5D465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[On click]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hovering]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DB59F8-D127-E9F5-E1C3-7073B86F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DEB294-581A-48F7-E752-2130B0F9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5544616" cy="265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4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BC63-42E6-89DB-BA52-025C3084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F21BC0-1A0C-423A-54E5-0907376501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나머지 옵션들은 이전의 옵션과 동일함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255B9-2AEA-8BE6-2228-FC976130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6C2CA6-46B8-DB3B-073A-43531486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204864"/>
            <a:ext cx="2544118" cy="38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45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16D24-E66D-1500-F24F-03CD8542C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4A2DFA-F92E-F543-ED12-E3E110A9189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pressing]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나머지 옵션은 그림과 같이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E3149B-F00A-438E-FC14-EDA8E698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913DB0-DA61-0A8B-DA62-DB568BBD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3573016"/>
            <a:ext cx="386371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4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1AC3-4B96-A807-E857-C8A02D2EB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38DE465-0601-1AB8-DA87-A6BE0DAAFF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새 페이지 추가하기</a:t>
            </a:r>
            <a:endParaRPr lang="en-US" altLang="ko-KR" b="1" dirty="0"/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[Pages]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   를 클릭하여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[Page 2]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추가 → 프레임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패널에서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Large’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클릭해 프레임을 추가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6003A9-FFBB-6487-1E37-0D05857A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CAD227-0E34-0C87-5F33-1AC24ACA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08920"/>
            <a:ext cx="253695" cy="2854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A3508C-BFE6-8BB8-1AE6-85281141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695424"/>
            <a:ext cx="253696" cy="285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D90245-CF63-129B-195E-5C300B8F1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573016"/>
            <a:ext cx="5568808" cy="27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33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0EBE1-82EC-82EB-93AE-E1D3519D6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DF0ED1-9F99-C82A-7D60-C83A3E8669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버튼 컴포넌트 배치하기</a:t>
            </a:r>
            <a:endParaRPr lang="en-US" altLang="ko-KR" b="1" dirty="0"/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화면에 그림과 같이 배치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47417C-F7D5-918A-1BB2-7A322C8A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A2DC3-DEEF-844F-D0A6-DF2F879D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4344107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28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F353-8B27-98DE-12C1-B40D4035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5CF2E9-CE1E-0513-B812-BD785F4BFD4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미리보기 버튼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클릭하여 실행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마우스를 올려보면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실행됨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마우스가 버튼에서 벗어나면 자동으로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상태로 변하는 것을 알 수 있음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2DB9B6-DB2C-DF4A-27A7-9D8AFC58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F10108-319C-05AA-B1CF-1BE5485D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2736304" cy="31572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F87DE9-54E0-47B1-AD7E-ACBABC0A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780928"/>
            <a:ext cx="220478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89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62395-A046-12EA-1C09-1461E375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4C09BC-8745-8142-BCCC-AC62C32F41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마우스로 버튼을 꾹 누른 상태에서는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상태가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나타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남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마우스가 버튼에서 벗어나면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돌아감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561750-873B-9A8F-926D-ED05E3C4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A8ADD-0EFE-49D5-7F00-DE90B1335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2592288" cy="28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97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8908B-B5BD-5E26-6676-5AA6C032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2A6622-E6F8-3572-5E0C-E61C2E4B4E1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인터랙션 옵션 추가하기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Large’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크기의 프레임을 두 개 추가함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프레임은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색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프레임은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버튼과 같은 색으로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640FA6-3ABD-963A-2CFD-24CD5AC4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3C549-EF69-42BA-05D7-104E2865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120680" cy="31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5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05D20-099B-AC68-F89F-6A32363D0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482C124-2F1C-B7ED-2868-2AA9A3D83D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400600"/>
          </a:xfrm>
        </p:spPr>
        <p:txBody>
          <a:bodyPr/>
          <a:lstStyle/>
          <a:p>
            <a:r>
              <a:rPr lang="ko-KR" altLang="en-US" dirty="0"/>
              <a:t>프레임 인터랙션의 이해</a:t>
            </a:r>
            <a:endParaRPr lang="en-US" altLang="ko-KR" dirty="0"/>
          </a:p>
          <a:p>
            <a:pPr lvl="2" algn="just"/>
            <a:r>
              <a:rPr lang="ko-KR" altLang="en-US" b="1" i="0" u="none" strike="noStrike" baseline="0" dirty="0">
                <a:solidFill>
                  <a:srgbClr val="211D1E"/>
                </a:solidFill>
                <a:latin typeface="WUBHMP+YDVYMjO12"/>
              </a:rPr>
              <a:t>가장 빈번하게 사용되는 인터랙션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WUBHMP+YDVYMjO12"/>
              </a:rPr>
              <a:t>: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WUBHMP+YDVYMjO12"/>
              </a:rPr>
              <a:t> 프레임과 프레임 간의 페이지 전환</a:t>
            </a:r>
            <a:endParaRPr lang="en-US" altLang="ko-KR" b="0" i="0" u="none" strike="noStrike" baseline="0" dirty="0">
              <a:solidFill>
                <a:srgbClr val="211D1E"/>
              </a:solidFill>
              <a:latin typeface="WUBHMP+YDVYMjO12"/>
            </a:endParaRPr>
          </a:p>
          <a:p>
            <a:pPr lvl="2" algn="just"/>
            <a:r>
              <a:rPr lang="ko-KR" altLang="en-US" b="1" i="0" u="none" strike="noStrike" baseline="0" dirty="0">
                <a:latin typeface="WUBHMP+YDVYMjO12"/>
              </a:rPr>
              <a:t>프레임 전환 인터랙션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WUBHMP+YDVYMjO12"/>
              </a:rPr>
              <a:t>: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WUBHMP+YDVYMjO12"/>
              </a:rPr>
              <a:t> 같은 오브젝트가 다른 프레임에서 색상이나 그림자와 같은 변화로 페이지가 전환되는 인터랙션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A509D4-EEE3-A10C-5638-2164997F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</p:spTree>
    <p:extLst>
      <p:ext uri="{BB962C8B-B14F-4D97-AF65-F5344CB8AC3E}">
        <p14:creationId xmlns:p14="http://schemas.microsoft.com/office/powerpoint/2010/main" val="1806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C7C5F-0A4C-17DF-6D88-DA5AD608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BFDD75-AD86-D828-AD86-9D77DD1115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문자 입력하기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BACK’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#FFFFFF’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색상으로 설정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284BC3-A116-3D54-E13E-661DA539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D1E21A-C105-DE1D-5F4A-DE5639D0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276872"/>
            <a:ext cx="393875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7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58FF6-962C-0FE9-FEF2-2A774E8BE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53B707-D9BA-5032-E077-AAB1240AB6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53650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선택하고 화살표를 두 번째 프레임으로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연결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[On Tab]</a:t>
            </a: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내비게이션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그대로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[Smart animate]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애니메이션의 상세 옵션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[Ease in and out]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88726C-22A4-6170-0FEE-87B91E7F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A5978-0EBB-7E80-65DE-BA1D4799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276872"/>
            <a:ext cx="3576357" cy="3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51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CFA68-380B-0DC5-9E72-3A2969994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11BB54-15DA-CDA1-AE73-4DA04ED81CE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80920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→ 화살표를 세 번째 프레임으로 연결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창이 열리면 옵션을 그대로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둠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3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앞에서 설정한 옵션은 다음 창에 그대로 따라오기 때문에 별도로 변경할 필요가 없음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94760F-F0A3-877C-B6C0-51B281D2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789D70-4B7A-11F8-928B-A9044994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73016"/>
            <a:ext cx="4752528" cy="30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80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5FC1-E66F-F850-E299-6CFA95739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B0E9274-9A05-D559-A09D-FC0D97C5D19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085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프레임에서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BACK’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프레임으로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ABFB16-009B-F69F-38E8-5737BAB0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E51298-8F01-F771-CF77-5AA7F5F1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276872"/>
            <a:ext cx="381642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E3E07-7FDD-42CD-A469-B5162AB5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49957D-10E8-BA5E-6491-6669B71C04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프레임에서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BACK’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선택 → 첫 번째 프레임으로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5E6E-AF0C-8FD2-2A29-42E0022B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E999C2-A1DE-1893-090D-710A5447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460851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35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9AE6-0026-1F5D-1A1E-731632E43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12910BE-8325-14C3-9747-76AEFAC6715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프레임 좌측의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Flow 1’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플레이 버튼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미리보기를 확인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719FC9-2171-B2D6-31C9-7771250D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31B1EF-861F-FBC0-B594-8ED62772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289584" cy="2895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1DE11B-E456-B991-C5C2-746F682F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5616624" cy="32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62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AF73A-7609-7B8F-34AC-7999E78F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09CFACE-1D15-1C51-D04F-2E27F71DA50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E85B1F-CA4A-53B9-2C4C-068BD00C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776A8-311A-5C71-B131-6D474DBB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852936"/>
            <a:ext cx="7292943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570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1E302-D6AE-D88F-A0B3-E64F0E12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6826793-331C-CD25-F56E-DD4360E0C9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새 창의 크기가 지정한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Large’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크기로 열려 프로토타입 미리보기를 확인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A04032-D313-3CA6-A4AA-4B1E499D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2FDC33-6B8A-1166-DD5E-3E01638C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320480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09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909D-80F4-8D18-589A-44CA6E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D0B0A0-09CE-9486-0C98-5906564E3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캐러셀</a:t>
            </a:r>
            <a:r>
              <a:rPr lang="ko-KR" altLang="en-US" dirty="0">
                <a:solidFill>
                  <a:schemeClr val="tx1"/>
                </a:solidFill>
              </a:rPr>
              <a:t>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361BF-B078-3D4B-8EBC-BBCD5E0FF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FD77D35E-FDD8-A413-9A13-E14DB20EA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캐러셀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641832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5E1B-C934-48FF-26D3-51C8AAA7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FFD3FD-B19F-9215-25AF-A3A5B17AD1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 err="1"/>
              <a:t>캐러셀</a:t>
            </a:r>
            <a:r>
              <a:rPr lang="ko-KR" altLang="en-US" dirty="0"/>
              <a:t> 인터랙션의 이해</a:t>
            </a:r>
            <a:endParaRPr lang="en-US" altLang="ko-KR" b="0" dirty="0"/>
          </a:p>
          <a:p>
            <a:pPr lvl="2"/>
            <a:r>
              <a:rPr lang="ko-KR" altLang="en-US" b="1" dirty="0" err="1"/>
              <a:t>캐러셀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서비스의 메인 페이지에서 디자인 컨셉이나 마케팅 정보를 순서대로 전환하면서 보여주는 이미지 방식</a:t>
            </a:r>
            <a:endParaRPr lang="en-US" altLang="ko-KR" dirty="0"/>
          </a:p>
          <a:p>
            <a:pPr lvl="2"/>
            <a:r>
              <a:rPr lang="ko-KR" altLang="en-US" dirty="0"/>
              <a:t>자동 또는 수동으로 이미지를 이동시킬 수 있음</a:t>
            </a:r>
            <a:endParaRPr lang="en-US" altLang="ko-KR" dirty="0"/>
          </a:p>
          <a:p>
            <a:pPr lvl="2"/>
            <a:r>
              <a:rPr lang="ko-KR" altLang="en-US" dirty="0"/>
              <a:t>메인 페이지의 히어로 이미지 뿐만 아니라 다양한 형태의 콘텐츠를 노출하는 방식으로 구현할 수 있음 → 이미지를 좌우로 </a:t>
            </a:r>
            <a:r>
              <a:rPr lang="ko-KR" altLang="en-US" dirty="0" err="1"/>
              <a:t>드래그하여</a:t>
            </a:r>
            <a:r>
              <a:rPr lang="ko-KR" altLang="en-US" dirty="0"/>
              <a:t> 보여주거나 여러 개의 콘텐츠를 배치하여 보여줄 때 유용한 방식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A2C07-BFF3-660D-0566-40E5B803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</p:spTree>
    <p:extLst>
      <p:ext uri="{BB962C8B-B14F-4D97-AF65-F5344CB8AC3E}">
        <p14:creationId xmlns:p14="http://schemas.microsoft.com/office/powerpoint/2010/main" val="33672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7A9FB-5124-1FCA-5638-9B319FDE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29B40E-74D5-7C38-257A-927599A663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098A51-E3FC-FFB0-A12F-7AF42CC5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640638-CED7-98B3-92D4-FF05D38D67DE}"/>
              </a:ext>
            </a:extLst>
          </p:cNvPr>
          <p:cNvGrpSpPr/>
          <p:nvPr/>
        </p:nvGrpSpPr>
        <p:grpSpPr>
          <a:xfrm>
            <a:off x="971600" y="1844824"/>
            <a:ext cx="7399346" cy="4464496"/>
            <a:chOff x="971600" y="1844824"/>
            <a:chExt cx="7416824" cy="4248472"/>
          </a:xfrm>
          <a:solidFill>
            <a:srgbClr val="F4ECD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5E562A-5CD5-43A7-0667-A39C035FD7C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AE2CF73-3086-5034-26A3-81FCC742602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3AECD8-63B9-C06A-80A5-2E02E82ABFA0}"/>
              </a:ext>
            </a:extLst>
          </p:cNvPr>
          <p:cNvSpPr/>
          <p:nvPr/>
        </p:nvSpPr>
        <p:spPr>
          <a:xfrm>
            <a:off x="2754322" y="6165304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Helvetica 55 Roman"/>
              </a:rPr>
              <a:t>https://bit.ly/3ttME6Q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C2747-FAF1-1A1F-7443-174691A09A73}"/>
              </a:ext>
            </a:extLst>
          </p:cNvPr>
          <p:cNvSpPr/>
          <p:nvPr/>
        </p:nvSpPr>
        <p:spPr>
          <a:xfrm>
            <a:off x="971600" y="6165751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7D1359-8C1D-9B37-453B-1A5EDC3F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348880"/>
            <a:ext cx="4108698" cy="35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212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5CA89-76BD-B490-656D-EA7CC801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4C5E72-407F-DBB2-3FD0-2F1C6DD10B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7662E9-39FE-7242-EED0-1345AEE5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C7C951-66D0-BC1D-041E-57BEAA43A795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2A942-3B86-7F9A-7781-4C0FDCFD2305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C42E0F7-CBAE-DFEB-DE50-CF4EB9AA5957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42FE91-5104-7FF1-9427-3CBCE63BE290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https://bit.ly/488lkKz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39B575-A1D6-EF8D-5E66-1D39C981C4DF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AE9ECA-0D5F-A47C-26D2-7AC62579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62" y="3137271"/>
            <a:ext cx="6916300" cy="20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438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8E77-42C0-5290-C9E7-87E197DCF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F821B8-CC5D-1863-661A-D6E6156253A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새 프레임 제작하기</a:t>
            </a:r>
            <a:endParaRPr lang="en-US" altLang="ko-KR" b="1" dirty="0"/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    를 클릭하고 </a:t>
            </a:r>
            <a:r>
              <a:rPr lang="en-US" altLang="ko-KR" dirty="0"/>
              <a:t>[Page 1]</a:t>
            </a:r>
            <a:r>
              <a:rPr lang="ko-KR" altLang="en-US" dirty="0"/>
              <a:t>을 추가 →</a:t>
            </a:r>
            <a:r>
              <a:rPr lang="en-US" altLang="ko-KR" dirty="0"/>
              <a:t> </a:t>
            </a:r>
            <a:r>
              <a:rPr lang="ko-KR" altLang="en-US" dirty="0"/>
              <a:t>넓이 ‘</a:t>
            </a:r>
            <a:r>
              <a:rPr lang="en-US" altLang="ko-KR" dirty="0"/>
              <a:t>328’ </a:t>
            </a:r>
            <a:r>
              <a:rPr lang="ko-KR" altLang="en-US" dirty="0"/>
              <a:t>높이 ‘</a:t>
            </a:r>
            <a:r>
              <a:rPr lang="en-US" altLang="ko-KR" dirty="0"/>
              <a:t>240’</a:t>
            </a:r>
            <a:r>
              <a:rPr lang="ko-KR" altLang="en-US" dirty="0"/>
              <a:t>의 프레임 생성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가장자리 둥글기 값은 ‘</a:t>
            </a:r>
            <a:r>
              <a:rPr lang="en-US" altLang="ko-KR" dirty="0"/>
              <a:t>12’</a:t>
            </a:r>
            <a:r>
              <a:rPr lang="ko-KR" altLang="en-US" dirty="0"/>
              <a:t>를 입력 → 면의 색상은 ‘</a:t>
            </a:r>
            <a:r>
              <a:rPr lang="en-US" altLang="ko-KR" dirty="0"/>
              <a:t>#31CDD7’</a:t>
            </a:r>
            <a:r>
              <a:rPr lang="ko-KR" altLang="en-US" dirty="0"/>
              <a:t>로 적용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F1AF6-07ED-DD34-F80D-A46D5A93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76928C-7F61-8836-5E1F-EC9E323D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780928"/>
            <a:ext cx="216024" cy="2102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2E1EDD-D576-4E23-8063-AF70FADA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645024"/>
            <a:ext cx="5796136" cy="26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0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6B127-9387-3AB4-8A92-19F04C115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E4CA464-11E1-15E4-EBC6-D5AD2CAB93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240’, </a:t>
            </a:r>
            <a:r>
              <a:rPr lang="ko-KR" altLang="en-US" dirty="0"/>
              <a:t>높이 ‘</a:t>
            </a:r>
            <a:r>
              <a:rPr lang="en-US" altLang="ko-KR" dirty="0"/>
              <a:t>180’ </a:t>
            </a:r>
            <a:r>
              <a:rPr lang="ko-KR" altLang="en-US" dirty="0"/>
              <a:t>가장자리 둥글기 값이 ‘</a:t>
            </a:r>
            <a:r>
              <a:rPr lang="en-US" altLang="ko-KR" dirty="0"/>
              <a:t>8’</a:t>
            </a:r>
            <a:r>
              <a:rPr lang="ko-KR" altLang="en-US" dirty="0"/>
              <a:t>인 사각형 생성 </a:t>
            </a:r>
            <a:endParaRPr lang="en-US" altLang="ko-KR" dirty="0"/>
          </a:p>
          <a:p>
            <a:pPr lvl="2"/>
            <a:r>
              <a:rPr lang="ko-KR" altLang="en-US" dirty="0"/>
              <a:t>상단 ‘</a:t>
            </a:r>
            <a:r>
              <a:rPr lang="en-US" altLang="ko-KR" dirty="0"/>
              <a:t>20’</a:t>
            </a:r>
            <a:r>
              <a:rPr lang="ko-KR" altLang="en-US" dirty="0"/>
              <a:t>의 여백을 두고 정중앙에 배치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928F03-AA37-6706-8AC9-EB4C2429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27D2AA-1F84-FEE7-36BF-BCC5670D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323242" cy="28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0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2E02E-8468-6983-1F98-ACE3B58DC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C4B6FA-F8A8-A9A5-8D96-035E83E7FF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드래그 하여 ‘</a:t>
            </a:r>
            <a:r>
              <a:rPr lang="en-US" altLang="ko-KR" dirty="0"/>
              <a:t>16’</a:t>
            </a:r>
            <a:r>
              <a:rPr lang="ko-KR" altLang="en-US" dirty="0"/>
              <a:t>의 간격을 두고 좌우에 같은 크기의 사각형을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CE0FCB-4288-00B1-5E4E-A99934DE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DC356B-B31D-7967-7355-CD505138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7" y="3140968"/>
            <a:ext cx="7128792" cy="27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53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4FCAF-4FAE-9B43-C3A1-7223347B2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9F52948-3668-A9B0-1851-5F5429539A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92E13E-E16C-BE2A-4D0D-D43860F9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506951-3DD6-0418-7821-87CCA221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274701" cy="29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63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E0660-CCB1-F19B-79C8-C703EBB7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E596BD-3A9D-9E88-95F1-DA2EB13A0A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사각형 노출하기</a:t>
            </a:r>
            <a:endParaRPr lang="en-US" altLang="ko-KR" dirty="0"/>
          </a:p>
          <a:p>
            <a:pPr lvl="2"/>
            <a:r>
              <a:rPr lang="ko-KR" altLang="en-US" dirty="0"/>
              <a:t>프레임 이름 부분을 선택하고 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의 체크를 해제함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E58C0D-C59E-133A-8DDA-D009DC69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386E3-8555-D1C9-5B72-CE24EAE2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284984"/>
            <a:ext cx="6192688" cy="26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66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F69E6-72C4-096A-65E1-B92678631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EB3CEC-96B4-10AE-4D65-C64A000EDE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en-US" altLang="ko-KR" b="1" dirty="0"/>
              <a:t>[</a:t>
            </a:r>
            <a:r>
              <a:rPr lang="en-US" altLang="ko-KR" b="1" dirty="0" err="1"/>
              <a:t>Unsplash</a:t>
            </a:r>
            <a:r>
              <a:rPr lang="en-US" altLang="ko-KR" b="1" dirty="0"/>
              <a:t>] </a:t>
            </a:r>
            <a:r>
              <a:rPr lang="ko-KR" altLang="en-US" b="1" dirty="0"/>
              <a:t>플러그인 실행하기</a:t>
            </a:r>
            <a:endParaRPr lang="en-US" altLang="ko-KR" b="1" dirty="0"/>
          </a:p>
          <a:p>
            <a:pPr lvl="2"/>
            <a:r>
              <a:rPr lang="ko-KR" altLang="en-US" dirty="0"/>
              <a:t>리소스 툴</a:t>
            </a:r>
            <a:r>
              <a:rPr lang="en-US" altLang="ko-KR" dirty="0"/>
              <a:t>(    )</a:t>
            </a:r>
            <a:r>
              <a:rPr lang="ko-KR" altLang="en-US" dirty="0"/>
              <a:t>을 클릭하여 </a:t>
            </a:r>
            <a:r>
              <a:rPr lang="en-US" altLang="ko-KR" dirty="0"/>
              <a:t>[Plugins]</a:t>
            </a:r>
            <a:r>
              <a:rPr lang="ko-KR" altLang="en-US" dirty="0"/>
              <a:t>를 선택 → 검색 창에 ‘</a:t>
            </a:r>
            <a:r>
              <a:rPr lang="en-US" altLang="ko-KR" dirty="0" err="1"/>
              <a:t>Unsplash</a:t>
            </a:r>
            <a:r>
              <a:rPr lang="en-US" altLang="ko-KR" dirty="0"/>
              <a:t>’</a:t>
            </a:r>
            <a:r>
              <a:rPr lang="ko-KR" altLang="en-US" dirty="0"/>
              <a:t>를 검색하여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BBC5CC-2367-F627-1694-2BD10E8B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B6C50-1FB1-F94A-E090-A4DE0EF3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266356" cy="2663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FF1F46-29D8-785A-5976-A30C4CBA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12976"/>
            <a:ext cx="2594679" cy="30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13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71133-7579-50F8-F8FB-46366BDDF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D2D002-6D3F-7142-2F45-BD6622E46C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이미지 삽입하기</a:t>
            </a:r>
            <a:endParaRPr lang="en-US" altLang="ko-KR" b="1" dirty="0"/>
          </a:p>
          <a:p>
            <a:pPr lvl="2"/>
            <a:r>
              <a:rPr lang="ko-KR" altLang="en-US" dirty="0"/>
              <a:t>왼쪽 사각형 하나를 선택 → </a:t>
            </a:r>
            <a:r>
              <a:rPr lang="en-US" altLang="ko-KR" dirty="0"/>
              <a:t>[</a:t>
            </a:r>
            <a:r>
              <a:rPr lang="en-US" altLang="ko-KR" dirty="0" err="1"/>
              <a:t>Unsplash</a:t>
            </a:r>
            <a:r>
              <a:rPr lang="en-US" altLang="ko-KR" dirty="0"/>
              <a:t>]</a:t>
            </a:r>
            <a:r>
              <a:rPr lang="ko-KR" altLang="en-US" dirty="0"/>
              <a:t>에서 ‘</a:t>
            </a:r>
            <a:r>
              <a:rPr lang="en-US" altLang="ko-KR" dirty="0"/>
              <a:t>Color’</a:t>
            </a:r>
            <a:r>
              <a:rPr lang="ko-KR" altLang="en-US" dirty="0"/>
              <a:t>로 검색하여 푸른색 이미지를 삽입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A10036-55C7-3285-5D6C-5D9C559A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A7BE9-F699-6A5C-6B93-627AC00A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190666" cy="32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8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3E8D-391B-BAFE-2482-275B622C8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AADC06-8135-6F73-AAA3-0E5B822994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이미지 삽입하고 그룹화하기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눈에 잘 띄는 노란색과 오렌지색의 이미지를 각각 선택하여 배치</a:t>
            </a:r>
            <a:endParaRPr lang="en-US" altLang="ko-KR" dirty="0"/>
          </a:p>
          <a:p>
            <a:pPr lvl="2"/>
            <a:r>
              <a:rPr lang="ko-KR" altLang="en-US" dirty="0"/>
              <a:t>이미지가 삽입된 세 개의 사각형을 함께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그룹화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0521B1-69DF-B863-DFEB-DCE29A14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DC9B51-BB99-E3EF-5DCB-9A54CB113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912768" cy="24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1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DA49-9A9E-69E5-1FC9-627B795A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5423C4-0316-11D0-2F2B-91B1499800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사각형 숨기기</a:t>
            </a:r>
            <a:endParaRPr lang="en-US" altLang="ko-KR" b="1" dirty="0"/>
          </a:p>
          <a:p>
            <a:pPr lvl="2"/>
            <a:r>
              <a:rPr lang="ko-KR" altLang="en-US" dirty="0"/>
              <a:t>다시 프레임 이름을 선택</a:t>
            </a:r>
            <a:endParaRPr lang="en-US" altLang="ko-KR" dirty="0"/>
          </a:p>
          <a:p>
            <a:pPr lvl="2"/>
            <a:r>
              <a:rPr lang="ko-KR" altLang="en-US" dirty="0"/>
              <a:t>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083095-96FE-F1E3-1E7B-F91645A5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0D1B-31FD-8D7E-EAD7-6B026C77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132855"/>
            <a:ext cx="4176464" cy="333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2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CB51-CB45-89FD-9819-F5C7F2CD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BDE47B-B07B-CDF5-9F26-E616EF53F9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ko-KR" altLang="en-US" b="1" dirty="0"/>
              <a:t> 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 → 우측 패널에서 ‘</a:t>
            </a:r>
            <a:r>
              <a:rPr lang="en-US" altLang="ko-KR" dirty="0"/>
              <a:t>Android Large’</a:t>
            </a:r>
            <a:r>
              <a:rPr lang="ko-KR" altLang="en-US" dirty="0"/>
              <a:t>를 선택 → 프레임을 생성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293FE0-498C-D55B-74E6-DBADAE04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884E2-FC5F-1EC4-8C4C-890C720A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62" y="2307132"/>
            <a:ext cx="195290" cy="1857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DF18BB-AE5F-B6DE-6D5F-DAE55C047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636912"/>
            <a:ext cx="6012160" cy="3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173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4667-3120-B8FD-9A01-A256FCF35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FF6E89-D9F5-47B2-1AAA-0950597A0C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복제하기</a:t>
            </a:r>
            <a:endParaRPr lang="en-US" altLang="ko-KR" b="1" dirty="0"/>
          </a:p>
          <a:p>
            <a:pPr lvl="2"/>
            <a:r>
              <a:rPr lang="en-US" altLang="ko-KR" dirty="0"/>
              <a:t>[Ctrl]+[-]</a:t>
            </a:r>
            <a:r>
              <a:rPr lang="ko-KR" altLang="en-US" dirty="0"/>
              <a:t>를 눌러 보기 화면을 축소</a:t>
            </a:r>
            <a:r>
              <a:rPr lang="en-US" altLang="ko-KR" dirty="0"/>
              <a:t> → ‘Frame 1’</a:t>
            </a:r>
            <a:r>
              <a:rPr lang="ko-KR" altLang="en-US" dirty="0"/>
              <a:t>을 두 개 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AD3DF3-46ED-66D4-0EB1-54E189F8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E8EA6B-D4DE-C20D-1FA4-F872E9DC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164288" cy="13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8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7E5E-04E7-446E-BB6E-5A1B0B7B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9EDA526-2335-E383-B5A8-D8BDAA63941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ko-KR" altLang="en-US" dirty="0"/>
              <a:t>이름 변경 </a:t>
            </a:r>
            <a:r>
              <a:rPr lang="en-US" altLang="ko-KR" dirty="0"/>
              <a:t>: </a:t>
            </a:r>
            <a:r>
              <a:rPr lang="ko-KR" altLang="en-US" dirty="0"/>
              <a:t>왼쪽 프레임 ‘</a:t>
            </a:r>
            <a:r>
              <a:rPr lang="en-US" altLang="ko-KR" dirty="0"/>
              <a:t>Center’,</a:t>
            </a:r>
            <a:r>
              <a:rPr lang="ko-KR" altLang="en-US" dirty="0"/>
              <a:t> 가운데 프레임을 ‘</a:t>
            </a:r>
            <a:r>
              <a:rPr lang="en-US" altLang="ko-KR" dirty="0"/>
              <a:t>Left’, </a:t>
            </a:r>
            <a:r>
              <a:rPr lang="ko-KR" altLang="en-US" dirty="0"/>
              <a:t>오른쪽 프레임을 ‘</a:t>
            </a:r>
            <a:r>
              <a:rPr lang="en-US" altLang="ko-KR" dirty="0"/>
              <a:t>Right’</a:t>
            </a: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928843-8A5B-996E-59F4-21797F47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F8CB6-343A-E1FD-61AF-E06D8A56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00800" cy="1374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E970E6-A796-477A-03F5-E5A8F756679D}"/>
              </a:ext>
            </a:extLst>
          </p:cNvPr>
          <p:cNvSpPr txBox="1"/>
          <p:nvPr/>
        </p:nvSpPr>
        <p:spPr>
          <a:xfrm>
            <a:off x="1187624" y="4437112"/>
            <a:ext cx="7200800" cy="12961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베리언트로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제작된 컴포넌트를 실행시킬 때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캐러셀의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첫 화면은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정렬 방식에 따라 수평 정렬인 경우는 맨 왼쪽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수직 정렬인 경우는 맨 위의 요소가 보여진다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707624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68546-82EC-04DF-66E6-847F4FE96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56A62B4-2816-6D66-1FEC-B405FD210D2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내부 그룹을 </a:t>
            </a:r>
            <a:r>
              <a:rPr lang="ko-KR" altLang="en-US" dirty="0" err="1"/>
              <a:t>드래그하여</a:t>
            </a:r>
            <a:r>
              <a:rPr lang="ko-KR" altLang="en-US" dirty="0"/>
              <a:t> 왼쪽의 이미지가 보이도록 배치</a:t>
            </a:r>
            <a:endParaRPr lang="en-US" altLang="ko-KR" dirty="0"/>
          </a:p>
          <a:p>
            <a:pPr lvl="2"/>
            <a:r>
              <a:rPr lang="ko-KR" altLang="en-US" dirty="0"/>
              <a:t>이때 왼쪽의 여백은 상단과 같이 ‘</a:t>
            </a:r>
            <a:r>
              <a:rPr lang="en-US" altLang="ko-KR" dirty="0"/>
              <a:t>20’</a:t>
            </a:r>
            <a:r>
              <a:rPr lang="ko-KR" altLang="en-US" dirty="0"/>
              <a:t>으로 설정 → 프레임의 색상은 ‘</a:t>
            </a:r>
            <a:r>
              <a:rPr lang="en-US" altLang="ko-KR" dirty="0"/>
              <a:t>#FFCEE3’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DF9AE6-7A6A-6B8C-CD04-DDFDDAF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4313DF-7F1F-708B-71DB-4706621C6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17032"/>
            <a:ext cx="7166402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162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EC6C2-0F92-2237-8EDF-A360616C7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C62C2A-B94B-4E11-3540-CE5A153ED6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Right’ </a:t>
            </a:r>
            <a:r>
              <a:rPr lang="ko-KR" altLang="en-US" dirty="0"/>
              <a:t>프레임의 이미지를 오른쪽으로 </a:t>
            </a:r>
            <a:r>
              <a:rPr lang="ko-KR" altLang="en-US" dirty="0" err="1"/>
              <a:t>드래그하여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2"/>
            <a:r>
              <a:rPr lang="ko-KR" altLang="en-US" dirty="0"/>
              <a:t>오른쪽 여백이 ‘</a:t>
            </a:r>
            <a:r>
              <a:rPr lang="en-US" altLang="ko-KR" dirty="0"/>
              <a:t>20’</a:t>
            </a:r>
            <a:r>
              <a:rPr lang="ko-KR" altLang="en-US" dirty="0"/>
              <a:t>이 남도록 배치</a:t>
            </a:r>
            <a:r>
              <a:rPr lang="en-US" altLang="ko-KR" dirty="0"/>
              <a:t> → </a:t>
            </a:r>
            <a:r>
              <a:rPr lang="ko-KR" altLang="en-US" dirty="0"/>
              <a:t>프레임의 색상은 ‘</a:t>
            </a:r>
            <a:r>
              <a:rPr lang="en-US" altLang="ko-KR" dirty="0"/>
              <a:t>#BD00FF’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C8BB50-63F0-FA62-4594-763CAEDC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9B4ABA-6E43-BDFD-8E8E-555D3417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804248" cy="1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369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FC029-46D1-15D8-4AE5-4EFCD95E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01E4BB7-7F98-0E80-9C64-323E74BB06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D16016-7C3E-834D-A34A-521B218F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F354F-FB06-BB56-9AEB-815E5F6A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7308304" cy="29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830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A6E38-B831-075E-5DAC-F3617809C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BF1799-72FC-12F3-BE1E-C729EAACFB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원 제작하기</a:t>
            </a:r>
            <a:endParaRPr lang="en-US" altLang="ko-KR" b="1" dirty="0"/>
          </a:p>
          <a:p>
            <a:pPr lvl="2"/>
            <a:r>
              <a:rPr lang="ko-KR" altLang="en-US" dirty="0"/>
              <a:t>원 툴</a:t>
            </a:r>
            <a:r>
              <a:rPr lang="en-US" altLang="ko-KR" dirty="0"/>
              <a:t>(    )</a:t>
            </a:r>
            <a:r>
              <a:rPr lang="ko-KR" altLang="en-US" dirty="0"/>
              <a:t>로 넓이와 높이가 ‘</a:t>
            </a:r>
            <a:r>
              <a:rPr lang="en-US" altLang="ko-KR" dirty="0"/>
              <a:t>6’</a:t>
            </a:r>
            <a:r>
              <a:rPr lang="ko-KR" altLang="en-US" dirty="0"/>
              <a:t>인 원을 </a:t>
            </a:r>
            <a:r>
              <a:rPr lang="en-US" altLang="ko-KR" dirty="0"/>
              <a:t>3</a:t>
            </a:r>
            <a:r>
              <a:rPr lang="ko-KR" altLang="en-US" dirty="0"/>
              <a:t>개 만들어 좌우로 나란히 배치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b="1" dirty="0"/>
              <a:t>중앙의 원 투명도</a:t>
            </a:r>
            <a:r>
              <a:rPr lang="en-US" altLang="ko-KR" dirty="0"/>
              <a:t> :</a:t>
            </a:r>
            <a:r>
              <a:rPr lang="ko-KR" altLang="en-US" dirty="0"/>
              <a:t> ‘</a:t>
            </a:r>
            <a:r>
              <a:rPr lang="en-US" altLang="ko-KR" dirty="0"/>
              <a:t>100%’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좌우의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50%’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A9CB04-93E2-6135-96B7-F8AC6112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8EAE3C-F9E9-2222-9BE6-A684EC9A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940152" cy="3036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9C4AA9-2DD0-2848-8A2D-FA863A1B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780928"/>
            <a:ext cx="216024" cy="1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93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1863-F4EB-37EA-486D-322E3AAB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C00C4C-A0F5-CC33-A0FB-BD9CA2BFA4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원 복제하기</a:t>
            </a:r>
            <a:endParaRPr lang="en-US" altLang="ko-KR" b="1" dirty="0"/>
          </a:p>
          <a:p>
            <a:pPr lvl="2"/>
            <a:r>
              <a:rPr lang="ko-KR" altLang="en-US" dirty="0"/>
              <a:t>실습 </a:t>
            </a:r>
            <a:r>
              <a:rPr lang="en-US" altLang="ko-KR" b="1" dirty="0">
                <a:solidFill>
                  <a:schemeClr val="accent6"/>
                </a:solidFill>
              </a:rPr>
              <a:t>13</a:t>
            </a:r>
            <a:r>
              <a:rPr lang="ko-KR" altLang="en-US" dirty="0"/>
              <a:t>의 원 </a:t>
            </a:r>
            <a:r>
              <a:rPr lang="en-US" altLang="ko-KR" dirty="0"/>
              <a:t>3</a:t>
            </a:r>
            <a:r>
              <a:rPr lang="ko-KR" altLang="en-US" dirty="0"/>
              <a:t>개를 선택 → </a:t>
            </a:r>
            <a:r>
              <a:rPr lang="en-US" altLang="ko-KR" dirty="0"/>
              <a:t>[Ctrl]+[C]</a:t>
            </a:r>
            <a:r>
              <a:rPr lang="ko-KR" altLang="en-US" dirty="0"/>
              <a:t>를 누르고 ‘</a:t>
            </a:r>
            <a:r>
              <a:rPr lang="en-US" altLang="ko-KR" dirty="0"/>
              <a:t>Left’ </a:t>
            </a:r>
            <a:r>
              <a:rPr lang="ko-KR" altLang="en-US" dirty="0"/>
              <a:t>프레임 이름을 선택</a:t>
            </a:r>
            <a:endParaRPr lang="en-US" altLang="ko-KR" dirty="0"/>
          </a:p>
          <a:p>
            <a:pPr lvl="2"/>
            <a:r>
              <a:rPr lang="en-US" altLang="ko-KR" dirty="0"/>
              <a:t>[Ctrl]+[V]</a:t>
            </a:r>
            <a:r>
              <a:rPr lang="ko-KR" altLang="en-US" dirty="0"/>
              <a:t>를 누르면 같은 위치에 붙여넣기 됨</a:t>
            </a:r>
            <a:endParaRPr lang="en-US" altLang="ko-KR" dirty="0"/>
          </a:p>
          <a:p>
            <a:pPr lvl="2"/>
            <a:r>
              <a:rPr lang="ko-KR" altLang="en-US" b="1" dirty="0"/>
              <a:t>왼쪽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100’%, </a:t>
            </a:r>
            <a:r>
              <a:rPr lang="ko-KR" altLang="en-US" b="1" dirty="0"/>
              <a:t>중앙과 오른쪽 원 투명도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50’%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6E737A-4514-8CD7-5EC4-505E9E7D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2AFAC1-CC2C-7DA5-DFB2-E6C1923B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05064"/>
            <a:ext cx="5580112" cy="25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64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9B694-4F36-DBF8-391A-916D7DD0F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88C2CF-2581-5EF1-BA92-956B7F203A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원 복제하기</a:t>
            </a:r>
            <a:endParaRPr lang="en-US" altLang="ko-KR" b="1" dirty="0"/>
          </a:p>
          <a:p>
            <a:pPr lvl="2"/>
            <a:r>
              <a:rPr lang="ko-KR" altLang="en-US" dirty="0"/>
              <a:t>이미 복제된 원이 있으므로 ‘</a:t>
            </a:r>
            <a:r>
              <a:rPr lang="en-US" altLang="ko-KR" dirty="0"/>
              <a:t>Right’ </a:t>
            </a:r>
            <a:r>
              <a:rPr lang="ko-KR" altLang="en-US" dirty="0"/>
              <a:t>프레임 이름을 선택 → </a:t>
            </a:r>
            <a:r>
              <a:rPr lang="en-US" altLang="ko-KR" dirty="0"/>
              <a:t>[Ctrl]+[V]</a:t>
            </a:r>
            <a:r>
              <a:rPr lang="ko-KR" altLang="en-US" dirty="0"/>
              <a:t>를 눌러 붙여넣기 </a:t>
            </a:r>
            <a:endParaRPr lang="en-US" altLang="ko-KR" dirty="0"/>
          </a:p>
          <a:p>
            <a:pPr lvl="2"/>
            <a:r>
              <a:rPr lang="ko-KR" altLang="en-US" b="1" dirty="0"/>
              <a:t>오른쪽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100%’, </a:t>
            </a:r>
            <a:r>
              <a:rPr lang="ko-KR" altLang="en-US" b="1" dirty="0"/>
              <a:t>나머지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50%’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BA768C-9B2F-7491-2380-4B5428E4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4264E8-AF73-8AFA-7AB0-589A7BC0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616462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28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A0450-9B79-B314-A544-58187B767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5DD81BD-CDE4-A238-1D1B-15B8182C3A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/>
            <a:r>
              <a:rPr lang="ko-KR" altLang="en-US" dirty="0"/>
              <a:t>프레임 </a:t>
            </a:r>
            <a:r>
              <a:rPr lang="en-US" altLang="ko-KR" dirty="0"/>
              <a:t>3</a:t>
            </a:r>
            <a:r>
              <a:rPr lang="ko-KR" altLang="en-US" dirty="0"/>
              <a:t>개를 함께 선택 → 상단의 컴포넌트 아이콘</a:t>
            </a:r>
            <a:r>
              <a:rPr lang="en-US" altLang="ko-KR" dirty="0"/>
              <a:t>(    ) </a:t>
            </a:r>
            <a:r>
              <a:rPr lang="ko-KR" altLang="en-US" dirty="0"/>
              <a:t>옆의 화살표를 클릭</a:t>
            </a:r>
            <a:endParaRPr lang="en-US" altLang="ko-KR" dirty="0"/>
          </a:p>
          <a:p>
            <a:pPr lvl="2"/>
            <a:r>
              <a:rPr lang="en-US" altLang="ko-KR" dirty="0"/>
              <a:t>[Create component set]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C08DB7-874D-CB52-E757-977F3067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E19BF-3D6B-D7D7-61F2-47DB327A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546" y="2780928"/>
            <a:ext cx="219606" cy="2089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C5DEE1-4C5E-8CA8-62A7-4A553B65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392488" cy="28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922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23964-AE7A-C37B-B3D2-CF8AA1B1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123312-A54F-080B-0AA4-B3F0388B2D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ko-KR" altLang="en-US" dirty="0"/>
              <a:t>컴포넌트의 이름을 ‘</a:t>
            </a:r>
            <a:r>
              <a:rPr lang="en-US" altLang="ko-KR" dirty="0"/>
              <a:t>Carousel’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0643D2-8194-3A47-C706-5765D2CC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7CDB51-469E-DCB2-53BE-1D25DCC0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39147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3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12277</TotalTime>
  <Words>5532</Words>
  <Application>Microsoft Office PowerPoint</Application>
  <PresentationFormat>화면 슬라이드 쇼(4:3)</PresentationFormat>
  <Paragraphs>1480</Paragraphs>
  <Slides>165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165</vt:i4>
      </vt:variant>
    </vt:vector>
  </HeadingPairs>
  <TitlesOfParts>
    <vt:vector size="173" baseType="lpstr">
      <vt:lpstr>Helvetica 55 Roman</vt:lpstr>
      <vt:lpstr>HY견고딕</vt:lpstr>
      <vt:lpstr>WUBHMP+YDVYMjO12</vt:lpstr>
      <vt:lpstr>맑은 고딕</vt:lpstr>
      <vt:lpstr>Arial</vt:lpstr>
      <vt:lpstr>Verdana</vt:lpstr>
      <vt:lpstr>Wingdings</vt:lpstr>
      <vt:lpstr>Office 테마</vt:lpstr>
      <vt:lpstr>CHAPTER 06. 프로토타입의 활용</vt:lpstr>
      <vt:lpstr>PowerPoint 프레젠테이션</vt:lpstr>
      <vt:lpstr>PowerPoint 프레젠테이션</vt:lpstr>
      <vt:lpstr>PowerPoint 프레젠테이션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PowerPoint 프레젠테이션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PowerPoint 프레젠테이션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PowerPoint 프레젠테이션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PowerPoint 프레젠테이션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PowerPoint 프레젠테이션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PowerPoint 프레젠테이션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이종원</dc:creator>
  <cp:lastModifiedBy>마케팅팀</cp:lastModifiedBy>
  <cp:revision>809</cp:revision>
  <dcterms:created xsi:type="dcterms:W3CDTF">2012-07-11T10:23:22Z</dcterms:created>
  <dcterms:modified xsi:type="dcterms:W3CDTF">2024-02-28T08:01:04Z</dcterms:modified>
</cp:coreProperties>
</file>